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 id="2147483689" r:id="rId3"/>
    <p:sldMasterId id="2147483706" r:id="rId4"/>
    <p:sldMasterId id="2147483718" r:id="rId5"/>
    <p:sldMasterId id="2147483730" r:id="rId6"/>
  </p:sldMasterIdLst>
  <p:notesMasterIdLst>
    <p:notesMasterId r:id="rId19"/>
  </p:notesMasterIdLst>
  <p:sldIdLst>
    <p:sldId id="495" r:id="rId7"/>
    <p:sldId id="487" r:id="rId8"/>
    <p:sldId id="494" r:id="rId9"/>
    <p:sldId id="490" r:id="rId10"/>
    <p:sldId id="258" r:id="rId11"/>
    <p:sldId id="483" r:id="rId12"/>
    <p:sldId id="498" r:id="rId13"/>
    <p:sldId id="500" r:id="rId14"/>
    <p:sldId id="486" r:id="rId15"/>
    <p:sldId id="481" r:id="rId16"/>
    <p:sldId id="491" r:id="rId17"/>
    <p:sldId id="5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6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7" autoAdjust="0"/>
  </p:normalViewPr>
  <p:slideViewPr>
    <p:cSldViewPr snapToGrid="0">
      <p:cViewPr varScale="1">
        <p:scale>
          <a:sx n="63" d="100"/>
          <a:sy n="63" d="100"/>
        </p:scale>
        <p:origin x="79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hendrawan\Documents\01%20-%20My%20Workstation%20UNICEF\00%20-%20Project%202019\01%20-%20WinS\14%20-%20WinS%20DAK%202019\20190930%20Recap%20DAK%20WinS%202016%20-%20201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'Rekap DAK Sanitasi 2019'!$A$5</c:f>
              <c:strCache>
                <c:ptCount val="1"/>
              </c:strCache>
            </c:strRef>
          </c:tx>
          <c:spPr>
            <a:solidFill>
              <a:schemeClr val="accent2"/>
            </a:solidFill>
            <a:ln>
              <a:noFill/>
            </a:ln>
            <a:effectLst/>
          </c:spPr>
          <c:invertIfNegative val="0"/>
          <c:cat>
            <c:multiLvlStrRef>
              <c:f>'Rekap DAK Sanitasi 2019'!$B$3:$I$4</c:f>
              <c:multiLvlStrCache>
                <c:ptCount val="8"/>
                <c:lvl>
                  <c:pt idx="0">
                    <c:v>Total DAK</c:v>
                  </c:pt>
                  <c:pt idx="1">
                    <c:v>DAK Sanitasi</c:v>
                  </c:pt>
                  <c:pt idx="2">
                    <c:v>Total DAK</c:v>
                  </c:pt>
                  <c:pt idx="3">
                    <c:v>DAK Sanitasi</c:v>
                  </c:pt>
                  <c:pt idx="4">
                    <c:v>Total DAK</c:v>
                  </c:pt>
                  <c:pt idx="5">
                    <c:v>DAK Sanitasi</c:v>
                  </c:pt>
                  <c:pt idx="6">
                    <c:v>Total DAK</c:v>
                  </c:pt>
                  <c:pt idx="7">
                    <c:v>DAK Sanitasi</c:v>
                  </c:pt>
                </c:lvl>
                <c:lvl>
                  <c:pt idx="0">
                    <c:v>2016</c:v>
                  </c:pt>
                  <c:pt idx="2">
                    <c:v>2017</c:v>
                  </c:pt>
                  <c:pt idx="4">
                    <c:v>2018</c:v>
                  </c:pt>
                  <c:pt idx="6">
                    <c:v>2019</c:v>
                  </c:pt>
                </c:lvl>
              </c:multiLvlStrCache>
            </c:multiLvlStrRef>
          </c:cat>
          <c:val>
            <c:numRef>
              <c:f>'Rekap DAK Sanitasi 2019'!$B$5:$I$5</c:f>
            </c:numRef>
          </c:val>
          <c:extLst>
            <c:ext xmlns:c16="http://schemas.microsoft.com/office/drawing/2014/chart" uri="{C3380CC4-5D6E-409C-BE32-E72D297353CC}">
              <c16:uniqueId val="{00000000-A692-4318-A3DB-5B516F09442B}"/>
            </c:ext>
          </c:extLst>
        </c:ser>
        <c:ser>
          <c:idx val="1"/>
          <c:order val="1"/>
          <c:tx>
            <c:strRef>
              <c:f>'Rekap DAK Sanitasi 2019'!$A$6</c:f>
              <c:strCache>
                <c:ptCount val="1"/>
                <c:pt idx="0">
                  <c:v>SD</c:v>
                </c:pt>
              </c:strCache>
            </c:strRef>
          </c:tx>
          <c:spPr>
            <a:solidFill>
              <a:schemeClr val="accent4"/>
            </a:solidFill>
            <a:ln>
              <a:noFill/>
            </a:ln>
            <a:effectLst/>
          </c:spPr>
          <c:invertIfNegative val="0"/>
          <c:cat>
            <c:multiLvlStrRef>
              <c:f>'Rekap DAK Sanitasi 2019'!$B$3:$I$4</c:f>
              <c:multiLvlStrCache>
                <c:ptCount val="8"/>
                <c:lvl>
                  <c:pt idx="0">
                    <c:v>Total DAK</c:v>
                  </c:pt>
                  <c:pt idx="1">
                    <c:v>DAK Sanitasi</c:v>
                  </c:pt>
                  <c:pt idx="2">
                    <c:v>Total DAK</c:v>
                  </c:pt>
                  <c:pt idx="3">
                    <c:v>DAK Sanitasi</c:v>
                  </c:pt>
                  <c:pt idx="4">
                    <c:v>Total DAK</c:v>
                  </c:pt>
                  <c:pt idx="5">
                    <c:v>DAK Sanitasi</c:v>
                  </c:pt>
                  <c:pt idx="6">
                    <c:v>Total DAK</c:v>
                  </c:pt>
                  <c:pt idx="7">
                    <c:v>DAK Sanitasi</c:v>
                  </c:pt>
                </c:lvl>
                <c:lvl>
                  <c:pt idx="0">
                    <c:v>2016</c:v>
                  </c:pt>
                  <c:pt idx="2">
                    <c:v>2017</c:v>
                  </c:pt>
                  <c:pt idx="4">
                    <c:v>2018</c:v>
                  </c:pt>
                  <c:pt idx="6">
                    <c:v>2019</c:v>
                  </c:pt>
                </c:lvl>
              </c:multiLvlStrCache>
            </c:multiLvlStrRef>
          </c:cat>
          <c:val>
            <c:numRef>
              <c:f>'Rekap DAK Sanitasi 2019'!$B$6:$I$6</c:f>
            </c:numRef>
          </c:val>
          <c:extLst>
            <c:ext xmlns:c16="http://schemas.microsoft.com/office/drawing/2014/chart" uri="{C3380CC4-5D6E-409C-BE32-E72D297353CC}">
              <c16:uniqueId val="{00000001-A692-4318-A3DB-5B516F09442B}"/>
            </c:ext>
          </c:extLst>
        </c:ser>
        <c:ser>
          <c:idx val="2"/>
          <c:order val="2"/>
          <c:tx>
            <c:strRef>
              <c:f>'Rekap DAK Sanitasi 2019'!$A$7</c:f>
              <c:strCache>
                <c:ptCount val="1"/>
                <c:pt idx="0">
                  <c:v>SMP</c:v>
                </c:pt>
              </c:strCache>
            </c:strRef>
          </c:tx>
          <c:spPr>
            <a:solidFill>
              <a:schemeClr val="accent6"/>
            </a:solidFill>
            <a:ln>
              <a:noFill/>
            </a:ln>
            <a:effectLst/>
          </c:spPr>
          <c:invertIfNegative val="0"/>
          <c:cat>
            <c:multiLvlStrRef>
              <c:f>'Rekap DAK Sanitasi 2019'!$B$3:$I$4</c:f>
              <c:multiLvlStrCache>
                <c:ptCount val="8"/>
                <c:lvl>
                  <c:pt idx="0">
                    <c:v>Total DAK</c:v>
                  </c:pt>
                  <c:pt idx="1">
                    <c:v>DAK Sanitasi</c:v>
                  </c:pt>
                  <c:pt idx="2">
                    <c:v>Total DAK</c:v>
                  </c:pt>
                  <c:pt idx="3">
                    <c:v>DAK Sanitasi</c:v>
                  </c:pt>
                  <c:pt idx="4">
                    <c:v>Total DAK</c:v>
                  </c:pt>
                  <c:pt idx="5">
                    <c:v>DAK Sanitasi</c:v>
                  </c:pt>
                  <c:pt idx="6">
                    <c:v>Total DAK</c:v>
                  </c:pt>
                  <c:pt idx="7">
                    <c:v>DAK Sanitasi</c:v>
                  </c:pt>
                </c:lvl>
                <c:lvl>
                  <c:pt idx="0">
                    <c:v>2016</c:v>
                  </c:pt>
                  <c:pt idx="2">
                    <c:v>2017</c:v>
                  </c:pt>
                  <c:pt idx="4">
                    <c:v>2018</c:v>
                  </c:pt>
                  <c:pt idx="6">
                    <c:v>2019</c:v>
                  </c:pt>
                </c:lvl>
              </c:multiLvlStrCache>
            </c:multiLvlStrRef>
          </c:cat>
          <c:val>
            <c:numRef>
              <c:f>'Rekap DAK Sanitasi 2019'!$B$7:$I$7</c:f>
            </c:numRef>
          </c:val>
          <c:extLst>
            <c:ext xmlns:c16="http://schemas.microsoft.com/office/drawing/2014/chart" uri="{C3380CC4-5D6E-409C-BE32-E72D297353CC}">
              <c16:uniqueId val="{00000002-A692-4318-A3DB-5B516F09442B}"/>
            </c:ext>
          </c:extLst>
        </c:ser>
        <c:ser>
          <c:idx val="3"/>
          <c:order val="3"/>
          <c:tx>
            <c:strRef>
              <c:f>'Rekap DAK Sanitasi 2019'!$A$8</c:f>
              <c:strCache>
                <c:ptCount val="1"/>
                <c:pt idx="0">
                  <c:v>SMA</c:v>
                </c:pt>
              </c:strCache>
            </c:strRef>
          </c:tx>
          <c:spPr>
            <a:solidFill>
              <a:schemeClr val="accent2">
                <a:lumMod val="60000"/>
              </a:schemeClr>
            </a:solidFill>
            <a:ln>
              <a:noFill/>
            </a:ln>
            <a:effectLst/>
          </c:spPr>
          <c:invertIfNegative val="0"/>
          <c:cat>
            <c:multiLvlStrRef>
              <c:f>'Rekap DAK Sanitasi 2019'!$B$3:$I$4</c:f>
              <c:multiLvlStrCache>
                <c:ptCount val="8"/>
                <c:lvl>
                  <c:pt idx="0">
                    <c:v>Total DAK</c:v>
                  </c:pt>
                  <c:pt idx="1">
                    <c:v>DAK Sanitasi</c:v>
                  </c:pt>
                  <c:pt idx="2">
                    <c:v>Total DAK</c:v>
                  </c:pt>
                  <c:pt idx="3">
                    <c:v>DAK Sanitasi</c:v>
                  </c:pt>
                  <c:pt idx="4">
                    <c:v>Total DAK</c:v>
                  </c:pt>
                  <c:pt idx="5">
                    <c:v>DAK Sanitasi</c:v>
                  </c:pt>
                  <c:pt idx="6">
                    <c:v>Total DAK</c:v>
                  </c:pt>
                  <c:pt idx="7">
                    <c:v>DAK Sanitasi</c:v>
                  </c:pt>
                </c:lvl>
                <c:lvl>
                  <c:pt idx="0">
                    <c:v>2016</c:v>
                  </c:pt>
                  <c:pt idx="2">
                    <c:v>2017</c:v>
                  </c:pt>
                  <c:pt idx="4">
                    <c:v>2018</c:v>
                  </c:pt>
                  <c:pt idx="6">
                    <c:v>2019</c:v>
                  </c:pt>
                </c:lvl>
              </c:multiLvlStrCache>
            </c:multiLvlStrRef>
          </c:cat>
          <c:val>
            <c:numRef>
              <c:f>'Rekap DAK Sanitasi 2019'!$B$8:$I$8</c:f>
            </c:numRef>
          </c:val>
          <c:extLst>
            <c:ext xmlns:c16="http://schemas.microsoft.com/office/drawing/2014/chart" uri="{C3380CC4-5D6E-409C-BE32-E72D297353CC}">
              <c16:uniqueId val="{00000003-A692-4318-A3DB-5B516F09442B}"/>
            </c:ext>
          </c:extLst>
        </c:ser>
        <c:ser>
          <c:idx val="4"/>
          <c:order val="4"/>
          <c:tx>
            <c:strRef>
              <c:f>'Rekap DAK Sanitasi 2019'!$A$9</c:f>
              <c:strCache>
                <c:ptCount val="1"/>
                <c:pt idx="0">
                  <c:v>SMK</c:v>
                </c:pt>
              </c:strCache>
            </c:strRef>
          </c:tx>
          <c:spPr>
            <a:solidFill>
              <a:schemeClr val="accent4">
                <a:lumMod val="60000"/>
              </a:schemeClr>
            </a:solidFill>
            <a:ln>
              <a:noFill/>
            </a:ln>
            <a:effectLst/>
          </c:spPr>
          <c:invertIfNegative val="0"/>
          <c:cat>
            <c:multiLvlStrRef>
              <c:f>'Rekap DAK Sanitasi 2019'!$B$3:$I$4</c:f>
              <c:multiLvlStrCache>
                <c:ptCount val="8"/>
                <c:lvl>
                  <c:pt idx="0">
                    <c:v>Total DAK</c:v>
                  </c:pt>
                  <c:pt idx="1">
                    <c:v>DAK Sanitasi</c:v>
                  </c:pt>
                  <c:pt idx="2">
                    <c:v>Total DAK</c:v>
                  </c:pt>
                  <c:pt idx="3">
                    <c:v>DAK Sanitasi</c:v>
                  </c:pt>
                  <c:pt idx="4">
                    <c:v>Total DAK</c:v>
                  </c:pt>
                  <c:pt idx="5">
                    <c:v>DAK Sanitasi</c:v>
                  </c:pt>
                  <c:pt idx="6">
                    <c:v>Total DAK</c:v>
                  </c:pt>
                  <c:pt idx="7">
                    <c:v>DAK Sanitasi</c:v>
                  </c:pt>
                </c:lvl>
                <c:lvl>
                  <c:pt idx="0">
                    <c:v>2016</c:v>
                  </c:pt>
                  <c:pt idx="2">
                    <c:v>2017</c:v>
                  </c:pt>
                  <c:pt idx="4">
                    <c:v>2018</c:v>
                  </c:pt>
                  <c:pt idx="6">
                    <c:v>2019</c:v>
                  </c:pt>
                </c:lvl>
              </c:multiLvlStrCache>
            </c:multiLvlStrRef>
          </c:cat>
          <c:val>
            <c:numRef>
              <c:f>'Rekap DAK Sanitasi 2019'!$B$9:$I$9</c:f>
            </c:numRef>
          </c:val>
          <c:extLst>
            <c:ext xmlns:c16="http://schemas.microsoft.com/office/drawing/2014/chart" uri="{C3380CC4-5D6E-409C-BE32-E72D297353CC}">
              <c16:uniqueId val="{00000004-A692-4318-A3DB-5B516F09442B}"/>
            </c:ext>
          </c:extLst>
        </c:ser>
        <c:ser>
          <c:idx val="5"/>
          <c:order val="5"/>
          <c:tx>
            <c:strRef>
              <c:f>'Rekap DAK Sanitasi 2019'!$A$10</c:f>
              <c:strCache>
                <c:ptCount val="1"/>
                <c:pt idx="0">
                  <c:v>SLB</c:v>
                </c:pt>
              </c:strCache>
            </c:strRef>
          </c:tx>
          <c:spPr>
            <a:solidFill>
              <a:schemeClr val="accent6">
                <a:lumMod val="60000"/>
              </a:schemeClr>
            </a:solidFill>
            <a:ln>
              <a:noFill/>
            </a:ln>
            <a:effectLst/>
          </c:spPr>
          <c:invertIfNegative val="0"/>
          <c:cat>
            <c:multiLvlStrRef>
              <c:f>'Rekap DAK Sanitasi 2019'!$B$3:$I$4</c:f>
              <c:multiLvlStrCache>
                <c:ptCount val="8"/>
                <c:lvl>
                  <c:pt idx="0">
                    <c:v>Total DAK</c:v>
                  </c:pt>
                  <c:pt idx="1">
                    <c:v>DAK Sanitasi</c:v>
                  </c:pt>
                  <c:pt idx="2">
                    <c:v>Total DAK</c:v>
                  </c:pt>
                  <c:pt idx="3">
                    <c:v>DAK Sanitasi</c:v>
                  </c:pt>
                  <c:pt idx="4">
                    <c:v>Total DAK</c:v>
                  </c:pt>
                  <c:pt idx="5">
                    <c:v>DAK Sanitasi</c:v>
                  </c:pt>
                  <c:pt idx="6">
                    <c:v>Total DAK</c:v>
                  </c:pt>
                  <c:pt idx="7">
                    <c:v>DAK Sanitasi</c:v>
                  </c:pt>
                </c:lvl>
                <c:lvl>
                  <c:pt idx="0">
                    <c:v>2016</c:v>
                  </c:pt>
                  <c:pt idx="2">
                    <c:v>2017</c:v>
                  </c:pt>
                  <c:pt idx="4">
                    <c:v>2018</c:v>
                  </c:pt>
                  <c:pt idx="6">
                    <c:v>2019</c:v>
                  </c:pt>
                </c:lvl>
              </c:multiLvlStrCache>
            </c:multiLvlStrRef>
          </c:cat>
          <c:val>
            <c:numRef>
              <c:f>'Rekap DAK Sanitasi 2019'!$B$10:$I$10</c:f>
            </c:numRef>
          </c:val>
          <c:extLst>
            <c:ext xmlns:c16="http://schemas.microsoft.com/office/drawing/2014/chart" uri="{C3380CC4-5D6E-409C-BE32-E72D297353CC}">
              <c16:uniqueId val="{00000005-A692-4318-A3DB-5B516F09442B}"/>
            </c:ext>
          </c:extLst>
        </c:ser>
        <c:ser>
          <c:idx val="6"/>
          <c:order val="6"/>
          <c:tx>
            <c:strRef>
              <c:f>'Rekap DAK Sanitasi 2019'!$A$11</c:f>
              <c:strCache>
                <c:ptCount val="1"/>
                <c:pt idx="0">
                  <c:v>TOTAL</c:v>
                </c:pt>
              </c:strCache>
            </c:strRef>
          </c:tx>
          <c:spPr>
            <a:solidFill>
              <a:schemeClr val="accent2">
                <a:lumMod val="80000"/>
                <a:lumOff val="20000"/>
              </a:schemeClr>
            </a:solidFill>
            <a:ln>
              <a:noFill/>
            </a:ln>
            <a:effectLst/>
          </c:spPr>
          <c:invertIfNegative val="0"/>
          <c:dLbls>
            <c:dLbl>
              <c:idx val="0"/>
              <c:layout>
                <c:manualLayout>
                  <c:x val="0"/>
                  <c:y val="-9.0889403061053003E-2"/>
                </c:manualLayout>
              </c:layout>
              <c:tx>
                <c:rich>
                  <a:bodyPr/>
                  <a:lstStyle/>
                  <a:p>
                    <a:r>
                      <a:rPr lang="en-US" dirty="0"/>
                      <a:t>USD</a:t>
                    </a:r>
                    <a:r>
                      <a:rPr lang="en-US" baseline="0" dirty="0"/>
                      <a:t> 190,382,000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92-4318-A3DB-5B516F09442B}"/>
                </c:ext>
              </c:extLst>
            </c:dLbl>
            <c:dLbl>
              <c:idx val="1"/>
              <c:layout>
                <c:manualLayout>
                  <c:x val="-2.0303936758235999E-17"/>
                  <c:y val="-2.9637848824256598E-2"/>
                </c:manualLayout>
              </c:layout>
              <c:tx>
                <c:rich>
                  <a:bodyPr/>
                  <a:lstStyle/>
                  <a:p>
                    <a:r>
                      <a:rPr lang="en-US" dirty="0"/>
                      <a:t>USD 343,710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92-4318-A3DB-5B516F09442B}"/>
                </c:ext>
              </c:extLst>
            </c:dLbl>
            <c:dLbl>
              <c:idx val="2"/>
              <c:layout>
                <c:manualLayout>
                  <c:x val="1.1075002533297801E-3"/>
                  <c:y val="-0.21536836812293"/>
                </c:manualLayout>
              </c:layout>
              <c:tx>
                <c:rich>
                  <a:bodyPr/>
                  <a:lstStyle/>
                  <a:p>
                    <a:r>
                      <a:rPr lang="en-US" dirty="0"/>
                      <a:t>USD 575,636,000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92-4318-A3DB-5B516F09442B}"/>
                </c:ext>
              </c:extLst>
            </c:dLbl>
            <c:dLbl>
              <c:idx val="3"/>
              <c:layout>
                <c:manualLayout>
                  <c:x val="-5.5375012666489098E-3"/>
                  <c:y val="-6.5203267413364296E-2"/>
                </c:manualLayout>
              </c:layout>
              <c:tx>
                <c:rich>
                  <a:bodyPr/>
                  <a:lstStyle/>
                  <a:p>
                    <a:r>
                      <a:rPr lang="en-US" dirty="0"/>
                      <a:t>USD 795,000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92-4318-A3DB-5B516F09442B}"/>
                </c:ext>
              </c:extLst>
            </c:dLbl>
            <c:dLbl>
              <c:idx val="4"/>
              <c:layout>
                <c:manualLayout>
                  <c:x val="-3.32250075998935E-3"/>
                  <c:y val="-0.24698207353547"/>
                </c:manualLayout>
              </c:layout>
              <c:tx>
                <c:rich>
                  <a:bodyPr/>
                  <a:lstStyle/>
                  <a:p>
                    <a:r>
                      <a:rPr lang="en-US" dirty="0"/>
                      <a:t>USD 641,769,286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92-4318-A3DB-5B516F09442B}"/>
                </c:ext>
              </c:extLst>
            </c:dLbl>
            <c:dLbl>
              <c:idx val="5"/>
              <c:layout>
                <c:manualLayout>
                  <c:x val="0"/>
                  <c:y val="-5.5323984471945302E-2"/>
                </c:manualLayout>
              </c:layout>
              <c:tx>
                <c:rich>
                  <a:bodyPr/>
                  <a:lstStyle/>
                  <a:p>
                    <a:r>
                      <a:rPr lang="en-US" dirty="0"/>
                      <a:t>USD 29,936,094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92-4318-A3DB-5B516F09442B}"/>
                </c:ext>
              </c:extLst>
            </c:dLbl>
            <c:dLbl>
              <c:idx val="6"/>
              <c:layout>
                <c:manualLayout>
                  <c:x val="-4.430001013319129E-3"/>
                  <c:y val="-0.4010988874216036"/>
                </c:manualLayout>
              </c:layout>
              <c:tx>
                <c:rich>
                  <a:bodyPr rot="0" spcFirstLastPara="1" vertOverflow="ellipsis" vert="horz" wrap="square" lIns="38100" tIns="19050" rIns="38100" bIns="19050" anchor="ctr" anchorCtr="1">
                    <a:spAutoFit/>
                  </a:bodyPr>
                  <a:lstStyle/>
                  <a:p>
                    <a:pPr>
                      <a:defRPr lang="en-US" sz="1400" b="0" i="0" u="none" strike="noStrike" kern="1200" baseline="0">
                        <a:solidFill>
                          <a:schemeClr val="tx1"/>
                        </a:solidFill>
                        <a:latin typeface="+mn-lt"/>
                        <a:ea typeface="+mn-ea"/>
                        <a:cs typeface="+mn-cs"/>
                      </a:defRPr>
                    </a:pPr>
                    <a:r>
                      <a:rPr lang="en-US" sz="1400" dirty="0"/>
                      <a:t>USD 1,087,557,702</a:t>
                    </a:r>
                  </a:p>
                </c:rich>
              </c:tx>
              <c:spPr>
                <a:noFill/>
                <a:ln>
                  <a:noFill/>
                </a:ln>
                <a:effectLst/>
              </c:spPr>
              <c:txPr>
                <a:bodyPr rot="0" spcFirstLastPara="1" vertOverflow="ellipsis" vert="horz" wrap="square" lIns="38100" tIns="19050" rIns="38100" bIns="19050" anchor="ctr" anchorCtr="1">
                  <a:spAutoFit/>
                </a:bodyPr>
                <a:lstStyle/>
                <a:p>
                  <a:pP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92-4318-A3DB-5B516F09442B}"/>
                </c:ext>
              </c:extLst>
            </c:dLbl>
            <c:dLbl>
              <c:idx val="7"/>
              <c:layout>
                <c:manualLayout>
                  <c:x val="0"/>
                  <c:y val="-5.3348127883661597E-2"/>
                </c:manualLayout>
              </c:layout>
              <c:tx>
                <c:rich>
                  <a:bodyPr/>
                  <a:lstStyle/>
                  <a:p>
                    <a:r>
                      <a:rPr lang="en-US" dirty="0"/>
                      <a:t>USD 75,702,100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92-4318-A3DB-5B516F09442B}"/>
                </c:ext>
              </c:extLst>
            </c:dLbl>
            <c:spPr>
              <a:noFill/>
              <a:ln>
                <a:noFill/>
              </a:ln>
              <a:effectLst/>
            </c:spPr>
            <c:txPr>
              <a:bodyPr rot="0" spcFirstLastPara="1" vertOverflow="ellipsis" vert="horz" wrap="square" lIns="38100" tIns="19050" rIns="38100" bIns="19050" anchor="ctr" anchorCtr="1">
                <a:spAutoFit/>
              </a:bodyPr>
              <a:lstStyle/>
              <a:p>
                <a:pPr>
                  <a:defRPr lang="en-US"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'Rekap DAK Sanitasi 2019'!$B$3:$I$4</c:f>
              <c:multiLvlStrCache>
                <c:ptCount val="8"/>
                <c:lvl>
                  <c:pt idx="0">
                    <c:v>Total DAK</c:v>
                  </c:pt>
                  <c:pt idx="1">
                    <c:v>DAK Sanitasi</c:v>
                  </c:pt>
                  <c:pt idx="2">
                    <c:v>Total DAK</c:v>
                  </c:pt>
                  <c:pt idx="3">
                    <c:v>DAK Sanitasi</c:v>
                  </c:pt>
                  <c:pt idx="4">
                    <c:v>Total DAK</c:v>
                  </c:pt>
                  <c:pt idx="5">
                    <c:v>DAK Sanitasi</c:v>
                  </c:pt>
                  <c:pt idx="6">
                    <c:v>Total DAK</c:v>
                  </c:pt>
                  <c:pt idx="7">
                    <c:v>DAK Sanitasi</c:v>
                  </c:pt>
                </c:lvl>
                <c:lvl>
                  <c:pt idx="0">
                    <c:v>2016</c:v>
                  </c:pt>
                  <c:pt idx="2">
                    <c:v>2017</c:v>
                  </c:pt>
                  <c:pt idx="4">
                    <c:v>2018</c:v>
                  </c:pt>
                  <c:pt idx="6">
                    <c:v>2019</c:v>
                  </c:pt>
                </c:lvl>
              </c:multiLvlStrCache>
            </c:multiLvlStrRef>
          </c:cat>
          <c:val>
            <c:numRef>
              <c:f>'Rekap DAK Sanitasi 2019'!$B$11:$I$11</c:f>
              <c:numCache>
                <c:formatCode>#,##0</c:formatCode>
                <c:ptCount val="8"/>
                <c:pt idx="0">
                  <c:v>2665340000000</c:v>
                </c:pt>
                <c:pt idx="1">
                  <c:v>4811941192</c:v>
                </c:pt>
                <c:pt idx="2">
                  <c:v>8058896000000</c:v>
                </c:pt>
                <c:pt idx="3">
                  <c:v>11124513162</c:v>
                </c:pt>
                <c:pt idx="4">
                  <c:v>8984770000000</c:v>
                </c:pt>
                <c:pt idx="5">
                  <c:v>419105309510</c:v>
                </c:pt>
                <c:pt idx="6">
                  <c:v>15365807823000</c:v>
                </c:pt>
                <c:pt idx="7">
                  <c:v>1059829403154</c:v>
                </c:pt>
              </c:numCache>
            </c:numRef>
          </c:val>
          <c:extLst>
            <c:ext xmlns:c16="http://schemas.microsoft.com/office/drawing/2014/chart" uri="{C3380CC4-5D6E-409C-BE32-E72D297353CC}">
              <c16:uniqueId val="{0000000E-A692-4318-A3DB-5B516F09442B}"/>
            </c:ext>
          </c:extLst>
        </c:ser>
        <c:dLbls>
          <c:showLegendKey val="0"/>
          <c:showVal val="0"/>
          <c:showCatName val="0"/>
          <c:showSerName val="0"/>
          <c:showPercent val="0"/>
          <c:showBubbleSize val="0"/>
        </c:dLbls>
        <c:gapWidth val="150"/>
        <c:overlap val="100"/>
        <c:axId val="231057864"/>
        <c:axId val="231059824"/>
      </c:barChart>
      <c:catAx>
        <c:axId val="23105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mn-lt"/>
                <a:ea typeface="+mn-ea"/>
                <a:cs typeface="+mn-cs"/>
              </a:defRPr>
            </a:pPr>
            <a:endParaRPr lang="en-US"/>
          </a:p>
        </c:txPr>
        <c:crossAx val="231059824"/>
        <c:crosses val="autoZero"/>
        <c:auto val="1"/>
        <c:lblAlgn val="ctr"/>
        <c:lblOffset val="100"/>
        <c:noMultiLvlLbl val="0"/>
      </c:catAx>
      <c:valAx>
        <c:axId val="231059824"/>
        <c:scaling>
          <c:orientation val="minMax"/>
        </c:scaling>
        <c:delete val="1"/>
        <c:axPos val="l"/>
        <c:numFmt formatCode="#,##0" sourceLinked="1"/>
        <c:majorTickMark val="none"/>
        <c:minorTickMark val="none"/>
        <c:tickLblPos val="nextTo"/>
        <c:crossAx val="231057864"/>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802B0EC-2380-4B93-B15C-DE2EBBD32834}" type="doc">
      <dgm:prSet loTypeId="urn:microsoft.com/office/officeart/2005/8/layout/process3#1" loCatId="process" qsTypeId="urn:microsoft.com/office/officeart/2005/8/quickstyle/simple1#1" qsCatId="simple" csTypeId="urn:microsoft.com/office/officeart/2005/8/colors/accent0_1#1" csCatId="mainScheme" phldr="1"/>
      <dgm:spPr/>
      <dgm:t>
        <a:bodyPr/>
        <a:lstStyle/>
        <a:p>
          <a:endParaRPr lang="en-AU"/>
        </a:p>
      </dgm:t>
    </dgm:pt>
    <dgm:pt modelId="{A13B6517-2DEF-4DCA-8234-F7FEC37C26A8}">
      <dgm:prSet phldrT="[Text]"/>
      <dgm:spPr>
        <a:solidFill>
          <a:srgbClr val="FF0000"/>
        </a:solidFill>
      </dgm:spPr>
      <dgm:t>
        <a:bodyPr/>
        <a:lstStyle/>
        <a:p>
          <a:r>
            <a:rPr lang="en-AU" b="1" dirty="0"/>
            <a:t>MINIMUM</a:t>
          </a:r>
        </a:p>
      </dgm:t>
    </dgm:pt>
    <dgm:pt modelId="{AAE3627A-CAD2-40D2-BDC4-595F9D4C8DF8}" type="parTrans" cxnId="{1BB4BAD6-55A1-45F2-89EF-5191F2A99294}">
      <dgm:prSet/>
      <dgm:spPr/>
      <dgm:t>
        <a:bodyPr/>
        <a:lstStyle/>
        <a:p>
          <a:endParaRPr lang="en-AU"/>
        </a:p>
      </dgm:t>
    </dgm:pt>
    <dgm:pt modelId="{FBE1E1B7-478A-4163-9BBB-857D1236D092}" type="sibTrans" cxnId="{1BB4BAD6-55A1-45F2-89EF-5191F2A99294}">
      <dgm:prSet/>
      <dgm:spPr/>
      <dgm:t>
        <a:bodyPr/>
        <a:lstStyle/>
        <a:p>
          <a:endParaRPr lang="en-AU"/>
        </a:p>
      </dgm:t>
    </dgm:pt>
    <dgm:pt modelId="{808B2B28-0403-4184-A575-3AD79341C9E7}">
      <dgm:prSet phldrT="[Text]"/>
      <dgm:spPr>
        <a:solidFill>
          <a:srgbClr val="FF0000">
            <a:alpha val="90000"/>
          </a:srgbClr>
        </a:solidFill>
      </dgm:spPr>
      <dgm:t>
        <a:bodyPr/>
        <a:lstStyle/>
        <a:p>
          <a:r>
            <a:rPr lang="en-US" dirty="0"/>
            <a:t>Clean water available</a:t>
          </a:r>
          <a:endParaRPr lang="en-AU" dirty="0"/>
        </a:p>
      </dgm:t>
    </dgm:pt>
    <dgm:pt modelId="{AAB4942D-C8E3-458F-B506-E7DDDB369C43}" type="parTrans" cxnId="{CA3B80F3-ACFE-4B21-A54E-6F6E5194D600}">
      <dgm:prSet/>
      <dgm:spPr/>
      <dgm:t>
        <a:bodyPr/>
        <a:lstStyle/>
        <a:p>
          <a:endParaRPr lang="en-AU"/>
        </a:p>
      </dgm:t>
    </dgm:pt>
    <dgm:pt modelId="{C078683A-4CFC-47FF-A579-BB96FD823040}" type="sibTrans" cxnId="{CA3B80F3-ACFE-4B21-A54E-6F6E5194D600}">
      <dgm:prSet/>
      <dgm:spPr/>
      <dgm:t>
        <a:bodyPr/>
        <a:lstStyle/>
        <a:p>
          <a:endParaRPr lang="en-AU"/>
        </a:p>
      </dgm:t>
    </dgm:pt>
    <dgm:pt modelId="{B0B7F5BE-830A-4195-A62A-3F9D466EB59F}">
      <dgm:prSet phldrT="[Text]"/>
      <dgm:spPr>
        <a:solidFill>
          <a:srgbClr val="FFFF00"/>
        </a:solidFill>
      </dgm:spPr>
      <dgm:t>
        <a:bodyPr/>
        <a:lstStyle/>
        <a:p>
          <a:r>
            <a:rPr lang="en-AU" b="1" dirty="0"/>
            <a:t>STANDARD</a:t>
          </a:r>
        </a:p>
      </dgm:t>
    </dgm:pt>
    <dgm:pt modelId="{BAF71E1A-B9E5-43A0-BB71-13EE45BB2BE8}" type="parTrans" cxnId="{CE497F51-060C-48CD-A634-F39161536D9B}">
      <dgm:prSet/>
      <dgm:spPr/>
      <dgm:t>
        <a:bodyPr/>
        <a:lstStyle/>
        <a:p>
          <a:endParaRPr lang="en-AU"/>
        </a:p>
      </dgm:t>
    </dgm:pt>
    <dgm:pt modelId="{3F799483-6AE5-40FE-B648-C5ECE7AB3848}" type="sibTrans" cxnId="{CE497F51-060C-48CD-A634-F39161536D9B}">
      <dgm:prSet/>
      <dgm:spPr/>
      <dgm:t>
        <a:bodyPr/>
        <a:lstStyle/>
        <a:p>
          <a:endParaRPr lang="en-AU"/>
        </a:p>
      </dgm:t>
    </dgm:pt>
    <dgm:pt modelId="{5F921E5C-A0D2-416C-AAAD-4171DEAF5C55}">
      <dgm:prSet phldrT="[Text]"/>
      <dgm:spPr>
        <a:solidFill>
          <a:srgbClr val="00B0F0"/>
        </a:solidFill>
      </dgm:spPr>
      <dgm:t>
        <a:bodyPr/>
        <a:lstStyle/>
        <a:p>
          <a:r>
            <a:rPr lang="en-AU" b="1" dirty="0"/>
            <a:t>ADVANCED</a:t>
          </a:r>
        </a:p>
      </dgm:t>
    </dgm:pt>
    <dgm:pt modelId="{66F8CE1E-C6B7-4814-BA40-8BDD386ED753}" type="parTrans" cxnId="{7EE47242-F41E-4BB6-83AE-3AEC27579AFF}">
      <dgm:prSet/>
      <dgm:spPr/>
      <dgm:t>
        <a:bodyPr/>
        <a:lstStyle/>
        <a:p>
          <a:endParaRPr lang="en-AU"/>
        </a:p>
      </dgm:t>
    </dgm:pt>
    <dgm:pt modelId="{4355F6E9-B843-4A06-9244-081A677284E1}" type="sibTrans" cxnId="{7EE47242-F41E-4BB6-83AE-3AEC27579AFF}">
      <dgm:prSet/>
      <dgm:spPr/>
      <dgm:t>
        <a:bodyPr/>
        <a:lstStyle/>
        <a:p>
          <a:endParaRPr lang="en-AU"/>
        </a:p>
      </dgm:t>
    </dgm:pt>
    <dgm:pt modelId="{58142E2A-7B84-4AEF-946A-73DDBDED5BED}">
      <dgm:prSet phldrT="[Text]"/>
      <dgm:spPr>
        <a:solidFill>
          <a:srgbClr val="00B0F0">
            <a:alpha val="90000"/>
          </a:srgbClr>
        </a:solidFill>
      </dgm:spPr>
      <dgm:t>
        <a:bodyPr/>
        <a:lstStyle/>
        <a:p>
          <a:r>
            <a:rPr lang="en-US" dirty="0"/>
            <a:t>Fulfill the </a:t>
          </a:r>
          <a:r>
            <a:rPr lang="en-US" b="1" dirty="0"/>
            <a:t>OPTIMAL</a:t>
          </a:r>
          <a:r>
            <a:rPr lang="en-US" dirty="0"/>
            <a:t> Level</a:t>
          </a:r>
          <a:endParaRPr lang="en-AU" dirty="0"/>
        </a:p>
      </dgm:t>
    </dgm:pt>
    <dgm:pt modelId="{CFD2A080-FA3C-4BE1-B3E5-467E954EA95C}" type="parTrans" cxnId="{FF9728A2-0508-42B3-BF05-F08FDC564C23}">
      <dgm:prSet/>
      <dgm:spPr/>
      <dgm:t>
        <a:bodyPr/>
        <a:lstStyle/>
        <a:p>
          <a:endParaRPr lang="en-AU"/>
        </a:p>
      </dgm:t>
    </dgm:pt>
    <dgm:pt modelId="{94FC1649-E62B-4E4C-85CD-D1D455E68DC8}" type="sibTrans" cxnId="{FF9728A2-0508-42B3-BF05-F08FDC564C23}">
      <dgm:prSet/>
      <dgm:spPr/>
      <dgm:t>
        <a:bodyPr/>
        <a:lstStyle/>
        <a:p>
          <a:endParaRPr lang="en-AU"/>
        </a:p>
      </dgm:t>
    </dgm:pt>
    <dgm:pt modelId="{406D83EA-C0C3-4544-912A-08C91E3D8E84}">
      <dgm:prSet phldrT="[Text]"/>
      <dgm:spPr>
        <a:solidFill>
          <a:srgbClr val="92D050"/>
        </a:solidFill>
      </dgm:spPr>
      <dgm:t>
        <a:bodyPr/>
        <a:lstStyle/>
        <a:p>
          <a:r>
            <a:rPr lang="en-AU" b="1" dirty="0"/>
            <a:t>OPTIMUM</a:t>
          </a:r>
        </a:p>
      </dgm:t>
    </dgm:pt>
    <dgm:pt modelId="{EA6021B3-EBF7-46D4-9461-B5E3A174EC85}" type="parTrans" cxnId="{C0FA1B3E-B863-4CD3-B454-0CBB33A89DBE}">
      <dgm:prSet/>
      <dgm:spPr/>
      <dgm:t>
        <a:bodyPr/>
        <a:lstStyle/>
        <a:p>
          <a:endParaRPr lang="en-AU"/>
        </a:p>
      </dgm:t>
    </dgm:pt>
    <dgm:pt modelId="{0F8124FF-3258-48DF-B83E-011CAF3E14D7}" type="sibTrans" cxnId="{C0FA1B3E-B863-4CD3-B454-0CBB33A89DBE}">
      <dgm:prSet/>
      <dgm:spPr/>
      <dgm:t>
        <a:bodyPr/>
        <a:lstStyle/>
        <a:p>
          <a:endParaRPr lang="en-AU"/>
        </a:p>
      </dgm:t>
    </dgm:pt>
    <dgm:pt modelId="{A7AE026F-42EC-48D2-8260-3A83B7720408}">
      <dgm:prSet phldrT="[Text]"/>
      <dgm:spPr>
        <a:solidFill>
          <a:srgbClr val="FFFF00">
            <a:alpha val="90000"/>
          </a:srgbClr>
        </a:solidFill>
      </dgm:spPr>
      <dgm:t>
        <a:bodyPr/>
        <a:lstStyle/>
        <a:p>
          <a:r>
            <a:rPr lang="en-US" dirty="0"/>
            <a:t>Fulfill the </a:t>
          </a:r>
          <a:r>
            <a:rPr lang="en-US" b="1" dirty="0"/>
            <a:t>MINIMUM</a:t>
          </a:r>
          <a:r>
            <a:rPr lang="en-US" dirty="0"/>
            <a:t> Level</a:t>
          </a:r>
          <a:endParaRPr lang="en-AU" dirty="0"/>
        </a:p>
      </dgm:t>
    </dgm:pt>
    <dgm:pt modelId="{2A2E2EA4-6709-40C7-BAA9-1F4CB44041E8}" type="parTrans" cxnId="{0488C3D5-32A9-4143-9C08-76507AF5627A}">
      <dgm:prSet/>
      <dgm:spPr/>
      <dgm:t>
        <a:bodyPr/>
        <a:lstStyle/>
        <a:p>
          <a:endParaRPr lang="en-AU"/>
        </a:p>
      </dgm:t>
    </dgm:pt>
    <dgm:pt modelId="{5ACE5A6D-B29A-45B8-9C8C-0D9873E3F093}" type="sibTrans" cxnId="{0488C3D5-32A9-4143-9C08-76507AF5627A}">
      <dgm:prSet/>
      <dgm:spPr/>
      <dgm:t>
        <a:bodyPr/>
        <a:lstStyle/>
        <a:p>
          <a:endParaRPr lang="en-AU"/>
        </a:p>
      </dgm:t>
    </dgm:pt>
    <dgm:pt modelId="{68B469D2-E6D5-4B82-B672-C2549C5B030F}">
      <dgm:prSet/>
      <dgm:spPr>
        <a:solidFill>
          <a:srgbClr val="92D050">
            <a:alpha val="90000"/>
          </a:srgbClr>
        </a:solidFill>
      </dgm:spPr>
      <dgm:t>
        <a:bodyPr/>
        <a:lstStyle/>
        <a:p>
          <a:r>
            <a:rPr lang="en-US" dirty="0"/>
            <a:t>Fulfill the </a:t>
          </a:r>
          <a:r>
            <a:rPr lang="en-US" b="1" dirty="0"/>
            <a:t>STANDARD</a:t>
          </a:r>
          <a:r>
            <a:rPr lang="en-US" dirty="0"/>
            <a:t> Level</a:t>
          </a:r>
          <a:endParaRPr lang="en-AU" dirty="0"/>
        </a:p>
      </dgm:t>
    </dgm:pt>
    <dgm:pt modelId="{DB169337-E45E-40D5-A979-8E3A1401E19B}" type="parTrans" cxnId="{723DB31C-573C-49C2-9130-E94FCAB559E1}">
      <dgm:prSet/>
      <dgm:spPr/>
      <dgm:t>
        <a:bodyPr/>
        <a:lstStyle/>
        <a:p>
          <a:endParaRPr lang="en-AU"/>
        </a:p>
      </dgm:t>
    </dgm:pt>
    <dgm:pt modelId="{1EF33CB7-F9D7-4ABD-9199-B8BA841A3541}" type="sibTrans" cxnId="{723DB31C-573C-49C2-9130-E94FCAB559E1}">
      <dgm:prSet/>
      <dgm:spPr/>
      <dgm:t>
        <a:bodyPr/>
        <a:lstStyle/>
        <a:p>
          <a:endParaRPr lang="en-AU"/>
        </a:p>
      </dgm:t>
    </dgm:pt>
    <dgm:pt modelId="{98E36EF3-9F16-4306-A16C-30716F8B961A}">
      <dgm:prSet/>
      <dgm:spPr>
        <a:solidFill>
          <a:srgbClr val="92D050">
            <a:alpha val="90000"/>
          </a:srgbClr>
        </a:solidFill>
      </dgm:spPr>
      <dgm:t>
        <a:bodyPr/>
        <a:lstStyle/>
        <a:p>
          <a:r>
            <a:rPr lang="en-US" dirty="0"/>
            <a:t>Handwashing facilities in several places with running water and soap</a:t>
          </a:r>
          <a:endParaRPr lang="en-AU" dirty="0"/>
        </a:p>
      </dgm:t>
    </dgm:pt>
    <dgm:pt modelId="{4BF7AEE3-48B4-40CB-ABA6-0C5CB0C6B484}" type="parTrans" cxnId="{5F1AA73A-F1F8-40F7-A4BD-C1BCA36312CA}">
      <dgm:prSet/>
      <dgm:spPr/>
      <dgm:t>
        <a:bodyPr/>
        <a:lstStyle/>
        <a:p>
          <a:endParaRPr lang="en-AU"/>
        </a:p>
      </dgm:t>
    </dgm:pt>
    <dgm:pt modelId="{2CCDBDED-D2BE-40CD-931F-12F6A2171AAE}" type="sibTrans" cxnId="{5F1AA73A-F1F8-40F7-A4BD-C1BCA36312CA}">
      <dgm:prSet/>
      <dgm:spPr/>
      <dgm:t>
        <a:bodyPr/>
        <a:lstStyle/>
        <a:p>
          <a:endParaRPr lang="en-AU"/>
        </a:p>
      </dgm:t>
    </dgm:pt>
    <dgm:pt modelId="{BB3880BB-2819-4E83-87E8-C6E18F72F1F0}">
      <dgm:prSet/>
      <dgm:spPr>
        <a:solidFill>
          <a:srgbClr val="92D050">
            <a:alpha val="90000"/>
          </a:srgbClr>
        </a:solidFill>
      </dgm:spPr>
      <dgm:t>
        <a:bodyPr/>
        <a:lstStyle/>
        <a:p>
          <a:r>
            <a:rPr lang="en-US" dirty="0"/>
            <a:t>Trash bins in every classroom</a:t>
          </a:r>
          <a:endParaRPr lang="en-AU" dirty="0"/>
        </a:p>
      </dgm:t>
    </dgm:pt>
    <dgm:pt modelId="{9704CAF3-151C-459F-ACB0-01F346BF58D3}" type="parTrans" cxnId="{59C92E87-283D-4620-871E-0C73F503E11E}">
      <dgm:prSet/>
      <dgm:spPr/>
      <dgm:t>
        <a:bodyPr/>
        <a:lstStyle/>
        <a:p>
          <a:endParaRPr lang="en-AU"/>
        </a:p>
      </dgm:t>
    </dgm:pt>
    <dgm:pt modelId="{C3198CF2-3769-4A1E-BE78-90885D2C92D2}" type="sibTrans" cxnId="{59C92E87-283D-4620-871E-0C73F503E11E}">
      <dgm:prSet/>
      <dgm:spPr/>
      <dgm:t>
        <a:bodyPr/>
        <a:lstStyle/>
        <a:p>
          <a:endParaRPr lang="en-AU"/>
        </a:p>
      </dgm:t>
    </dgm:pt>
    <dgm:pt modelId="{D7BB93F3-E1E3-44CC-A5BE-ED04495BB581}">
      <dgm:prSet/>
      <dgm:spPr>
        <a:solidFill>
          <a:srgbClr val="92D050">
            <a:alpha val="90000"/>
          </a:srgbClr>
        </a:solidFill>
      </dgm:spPr>
      <dgm:t>
        <a:bodyPr/>
        <a:lstStyle/>
        <a:p>
          <a:r>
            <a:rPr lang="en-US" dirty="0"/>
            <a:t>Final garbage dump in the school</a:t>
          </a:r>
          <a:endParaRPr lang="en-AU" dirty="0"/>
        </a:p>
      </dgm:t>
    </dgm:pt>
    <dgm:pt modelId="{E9F93410-206D-49F1-B7F2-2658281EE508}" type="parTrans" cxnId="{D6C74EB5-C128-4DD6-B067-327E18ED3B62}">
      <dgm:prSet/>
      <dgm:spPr/>
      <dgm:t>
        <a:bodyPr/>
        <a:lstStyle/>
        <a:p>
          <a:endParaRPr lang="en-AU"/>
        </a:p>
      </dgm:t>
    </dgm:pt>
    <dgm:pt modelId="{962C5C71-A0F0-417F-B898-E475253A9136}" type="sibTrans" cxnId="{D6C74EB5-C128-4DD6-B067-327E18ED3B62}">
      <dgm:prSet/>
      <dgm:spPr/>
      <dgm:t>
        <a:bodyPr/>
        <a:lstStyle/>
        <a:p>
          <a:endParaRPr lang="en-AU"/>
        </a:p>
      </dgm:t>
    </dgm:pt>
    <dgm:pt modelId="{37E0F637-479D-4C52-BE88-39E12D34E09B}">
      <dgm:prSet phldrT="[Text]"/>
      <dgm:spPr>
        <a:solidFill>
          <a:srgbClr val="00B0F0">
            <a:alpha val="90000"/>
          </a:srgbClr>
        </a:solidFill>
      </dgm:spPr>
      <dgm:t>
        <a:bodyPr/>
        <a:lstStyle/>
        <a:p>
          <a:r>
            <a:rPr lang="en-AU" dirty="0"/>
            <a:t>Improved drinking water source</a:t>
          </a:r>
        </a:p>
      </dgm:t>
    </dgm:pt>
    <dgm:pt modelId="{D1DE89D7-6E1E-4D93-8250-565D6EFA294D}" type="parTrans" cxnId="{3507C1BF-58AA-49D6-8F27-46E61E83AD72}">
      <dgm:prSet/>
      <dgm:spPr/>
      <dgm:t>
        <a:bodyPr/>
        <a:lstStyle/>
        <a:p>
          <a:endParaRPr lang="en-AU"/>
        </a:p>
      </dgm:t>
    </dgm:pt>
    <dgm:pt modelId="{3CDCCA10-2C4E-49D3-8303-64ED8614870B}" type="sibTrans" cxnId="{3507C1BF-58AA-49D6-8F27-46E61E83AD72}">
      <dgm:prSet/>
      <dgm:spPr/>
      <dgm:t>
        <a:bodyPr/>
        <a:lstStyle/>
        <a:p>
          <a:endParaRPr lang="en-AU"/>
        </a:p>
      </dgm:t>
    </dgm:pt>
    <dgm:pt modelId="{866A3620-0257-4096-89C4-87149842FDD3}">
      <dgm:prSet/>
      <dgm:spPr>
        <a:solidFill>
          <a:srgbClr val="FF0000">
            <a:alpha val="90000"/>
          </a:srgbClr>
        </a:solidFill>
      </dgm:spPr>
      <dgm:t>
        <a:bodyPr/>
        <a:lstStyle/>
        <a:p>
          <a:r>
            <a:rPr lang="en-US" dirty="0"/>
            <a:t>Handwashing facilities available</a:t>
          </a:r>
        </a:p>
      </dgm:t>
    </dgm:pt>
    <dgm:pt modelId="{26ACA1A0-7A24-453A-8043-145EDF402252}" type="parTrans" cxnId="{3BF6C097-A699-4C83-89E5-9F269D75ED7B}">
      <dgm:prSet/>
      <dgm:spPr/>
      <dgm:t>
        <a:bodyPr/>
        <a:lstStyle/>
        <a:p>
          <a:endParaRPr lang="en-US"/>
        </a:p>
      </dgm:t>
    </dgm:pt>
    <dgm:pt modelId="{D38FA6C7-7344-495C-BC57-22D4BCCAF8D5}" type="sibTrans" cxnId="{3BF6C097-A699-4C83-89E5-9F269D75ED7B}">
      <dgm:prSet/>
      <dgm:spPr/>
      <dgm:t>
        <a:bodyPr/>
        <a:lstStyle/>
        <a:p>
          <a:endParaRPr lang="en-US"/>
        </a:p>
      </dgm:t>
    </dgm:pt>
    <dgm:pt modelId="{3C5B9410-0479-495E-A6F4-AB3F77CDB6B7}">
      <dgm:prSet/>
      <dgm:spPr>
        <a:solidFill>
          <a:srgbClr val="FF0000">
            <a:alpha val="90000"/>
          </a:srgbClr>
        </a:solidFill>
      </dgm:spPr>
      <dgm:t>
        <a:bodyPr/>
        <a:lstStyle/>
        <a:p>
          <a:r>
            <a:rPr lang="en-US" dirty="0"/>
            <a:t>Toilets/ latrines available &amp; function</a:t>
          </a:r>
        </a:p>
      </dgm:t>
    </dgm:pt>
    <dgm:pt modelId="{5373BB0A-1972-4076-80D7-5E2AF4C64C56}" type="parTrans" cxnId="{99BAAFE3-35A9-4823-BC44-A11A69EAF723}">
      <dgm:prSet/>
      <dgm:spPr/>
      <dgm:t>
        <a:bodyPr/>
        <a:lstStyle/>
        <a:p>
          <a:endParaRPr lang="en-US"/>
        </a:p>
      </dgm:t>
    </dgm:pt>
    <dgm:pt modelId="{A7D840FC-7D16-4229-ACD8-688A15F2C4A9}" type="sibTrans" cxnId="{99BAAFE3-35A9-4823-BC44-A11A69EAF723}">
      <dgm:prSet/>
      <dgm:spPr/>
      <dgm:t>
        <a:bodyPr/>
        <a:lstStyle/>
        <a:p>
          <a:endParaRPr lang="en-US"/>
        </a:p>
      </dgm:t>
    </dgm:pt>
    <dgm:pt modelId="{EEB2ABC2-C9F6-497E-8F64-7935D68D6A51}">
      <dgm:prSet/>
      <dgm:spPr>
        <a:solidFill>
          <a:srgbClr val="FF0000">
            <a:alpha val="90000"/>
          </a:srgbClr>
        </a:solidFill>
      </dgm:spPr>
      <dgm:t>
        <a:bodyPr/>
        <a:lstStyle/>
        <a:p>
          <a:r>
            <a:rPr lang="en-US" dirty="0"/>
            <a:t>Sewer is functioning properly</a:t>
          </a:r>
        </a:p>
      </dgm:t>
    </dgm:pt>
    <dgm:pt modelId="{88F780BD-5031-40F8-A91A-0C9D27C3DB81}" type="parTrans" cxnId="{83234614-3504-4749-9264-0A590D4C9837}">
      <dgm:prSet/>
      <dgm:spPr/>
      <dgm:t>
        <a:bodyPr/>
        <a:lstStyle/>
        <a:p>
          <a:endParaRPr lang="en-US"/>
        </a:p>
      </dgm:t>
    </dgm:pt>
    <dgm:pt modelId="{6117DA9A-FBCB-4774-B5E0-9B76B43F18FD}" type="sibTrans" cxnId="{83234614-3504-4749-9264-0A590D4C9837}">
      <dgm:prSet/>
      <dgm:spPr/>
      <dgm:t>
        <a:bodyPr/>
        <a:lstStyle/>
        <a:p>
          <a:endParaRPr lang="en-US"/>
        </a:p>
      </dgm:t>
    </dgm:pt>
    <dgm:pt modelId="{3717B3B8-6E25-4E5D-88FF-97818ECE3F1D}">
      <dgm:prSet/>
      <dgm:spPr>
        <a:solidFill>
          <a:srgbClr val="FF0000">
            <a:alpha val="90000"/>
          </a:srgbClr>
        </a:solidFill>
      </dgm:spPr>
      <dgm:t>
        <a:bodyPr/>
        <a:lstStyle/>
        <a:p>
          <a:r>
            <a:rPr lang="en-US" dirty="0"/>
            <a:t>Trash bin available</a:t>
          </a:r>
        </a:p>
      </dgm:t>
    </dgm:pt>
    <dgm:pt modelId="{32BFF6A8-99A5-47D1-9A1A-765279408DEB}" type="parTrans" cxnId="{48EBD6BC-89BE-4952-AF59-0FB65FCCE142}">
      <dgm:prSet/>
      <dgm:spPr/>
      <dgm:t>
        <a:bodyPr/>
        <a:lstStyle/>
        <a:p>
          <a:endParaRPr lang="en-US"/>
        </a:p>
      </dgm:t>
    </dgm:pt>
    <dgm:pt modelId="{DBFC1A44-AC37-4C8B-B694-DD5AADE70C08}" type="sibTrans" cxnId="{48EBD6BC-89BE-4952-AF59-0FB65FCCE142}">
      <dgm:prSet/>
      <dgm:spPr/>
      <dgm:t>
        <a:bodyPr/>
        <a:lstStyle/>
        <a:p>
          <a:endParaRPr lang="en-US"/>
        </a:p>
      </dgm:t>
    </dgm:pt>
    <dgm:pt modelId="{F65C24CA-2BF0-4538-86E6-9C4A33A9D590}">
      <dgm:prSet/>
      <dgm:spPr>
        <a:solidFill>
          <a:srgbClr val="FFFF00">
            <a:alpha val="90000"/>
          </a:srgbClr>
        </a:solidFill>
      </dgm:spPr>
      <dgm:t>
        <a:bodyPr/>
        <a:lstStyle/>
        <a:p>
          <a:r>
            <a:rPr lang="en-US" dirty="0" err="1"/>
            <a:t>School environment free of mosquito larvae</a:t>
          </a:r>
        </a:p>
      </dgm:t>
    </dgm:pt>
    <dgm:pt modelId="{E21489BD-006E-4A86-A945-70B218D8E993}" type="parTrans" cxnId="{E032BD70-FFDB-4EBA-9806-4DDDD66A3D3F}">
      <dgm:prSet/>
      <dgm:spPr/>
      <dgm:t>
        <a:bodyPr/>
        <a:lstStyle/>
        <a:p>
          <a:endParaRPr lang="en-US"/>
        </a:p>
      </dgm:t>
    </dgm:pt>
    <dgm:pt modelId="{514D01BB-4473-4A57-AFC9-0EED9D512A18}" type="sibTrans" cxnId="{E032BD70-FFDB-4EBA-9806-4DDDD66A3D3F}">
      <dgm:prSet/>
      <dgm:spPr/>
      <dgm:t>
        <a:bodyPr/>
        <a:lstStyle/>
        <a:p>
          <a:endParaRPr lang="en-US"/>
        </a:p>
      </dgm:t>
    </dgm:pt>
    <dgm:pt modelId="{E642F18D-25A5-482E-9365-9FEA1DC67203}">
      <dgm:prSet/>
      <dgm:spPr>
        <a:solidFill>
          <a:srgbClr val="92D050">
            <a:alpha val="90000"/>
          </a:srgbClr>
        </a:solidFill>
      </dgm:spPr>
      <dgm:t>
        <a:bodyPr/>
        <a:lstStyle/>
        <a:p>
          <a:r>
            <a:rPr lang="en-US" dirty="0"/>
            <a:t>Improved toilets which are useable and single-sex (meet health and hygiene requirements)</a:t>
          </a:r>
          <a:endParaRPr lang="en-AU" dirty="0"/>
        </a:p>
      </dgm:t>
    </dgm:pt>
    <dgm:pt modelId="{6851DB20-3B6E-475F-89BB-2E6FB142AEB6}" type="parTrans" cxnId="{C1F7FDEE-E7E5-4DAD-AFAB-6B1A63A39CDC}">
      <dgm:prSet/>
      <dgm:spPr/>
      <dgm:t>
        <a:bodyPr/>
        <a:lstStyle/>
        <a:p>
          <a:endParaRPr lang="en-US"/>
        </a:p>
      </dgm:t>
    </dgm:pt>
    <dgm:pt modelId="{69120C31-BC7D-4BA7-A632-44ADE449621C}" type="sibTrans" cxnId="{C1F7FDEE-E7E5-4DAD-AFAB-6B1A63A39CDC}">
      <dgm:prSet/>
      <dgm:spPr/>
      <dgm:t>
        <a:bodyPr/>
        <a:lstStyle/>
        <a:p>
          <a:endParaRPr lang="en-US"/>
        </a:p>
      </dgm:t>
    </dgm:pt>
    <dgm:pt modelId="{8629F84B-A375-4973-9E51-9621EE9C9D15}">
      <dgm:prSet phldrT="[Text]"/>
      <dgm:spPr>
        <a:solidFill>
          <a:srgbClr val="00B0F0">
            <a:alpha val="90000"/>
          </a:srgbClr>
        </a:solidFill>
      </dgm:spPr>
      <dgm:t>
        <a:bodyPr/>
        <a:lstStyle/>
        <a:p>
          <a:r>
            <a:rPr lang="en-US" dirty="0"/>
            <a:t>Improved and closed water drainage</a:t>
          </a:r>
          <a:endParaRPr lang="en-AU" dirty="0"/>
        </a:p>
      </dgm:t>
    </dgm:pt>
    <dgm:pt modelId="{3946623C-C236-4D2D-887D-46AEA66BB94C}" type="parTrans" cxnId="{6CAB74F3-7ECA-4681-8963-D4A470F29CBB}">
      <dgm:prSet/>
      <dgm:spPr/>
      <dgm:t>
        <a:bodyPr/>
        <a:lstStyle/>
        <a:p>
          <a:endParaRPr lang="en-US"/>
        </a:p>
      </dgm:t>
    </dgm:pt>
    <dgm:pt modelId="{24264083-4F07-4232-BA40-CA48AF061129}" type="sibTrans" cxnId="{6CAB74F3-7ECA-4681-8963-D4A470F29CBB}">
      <dgm:prSet/>
      <dgm:spPr/>
      <dgm:t>
        <a:bodyPr/>
        <a:lstStyle/>
        <a:p>
          <a:endParaRPr lang="en-US"/>
        </a:p>
      </dgm:t>
    </dgm:pt>
    <dgm:pt modelId="{71C157FC-AFD6-43C9-8D13-A03EEC2CC6CE}">
      <dgm:prSet phldrT="[Text]"/>
      <dgm:spPr>
        <a:solidFill>
          <a:srgbClr val="00B0F0">
            <a:alpha val="90000"/>
          </a:srgbClr>
        </a:solidFill>
      </dgm:spPr>
      <dgm:t>
        <a:bodyPr/>
        <a:lstStyle/>
        <a:p>
          <a:r>
            <a:rPr lang="en-US" dirty="0"/>
            <a:t>Waste is directly transported and thrown to landfills outside the school</a:t>
          </a:r>
          <a:endParaRPr lang="en-AU" dirty="0"/>
        </a:p>
      </dgm:t>
    </dgm:pt>
    <dgm:pt modelId="{44D44B11-9ACA-44AB-91BF-4BD34D95D594}" type="parTrans" cxnId="{5FB07EC7-90CB-44CD-8E9C-6A5DBC29E1E7}">
      <dgm:prSet/>
      <dgm:spPr/>
      <dgm:t>
        <a:bodyPr/>
        <a:lstStyle/>
        <a:p>
          <a:endParaRPr lang="en-US"/>
        </a:p>
      </dgm:t>
    </dgm:pt>
    <dgm:pt modelId="{3F8D0090-A571-45E5-B7B2-945F8452494A}" type="sibTrans" cxnId="{5FB07EC7-90CB-44CD-8E9C-6A5DBC29E1E7}">
      <dgm:prSet/>
      <dgm:spPr/>
      <dgm:t>
        <a:bodyPr/>
        <a:lstStyle/>
        <a:p>
          <a:endParaRPr lang="en-US"/>
        </a:p>
      </dgm:t>
    </dgm:pt>
    <dgm:pt modelId="{89814672-BA4F-4028-98AF-B97900B284C6}">
      <dgm:prSet phldrT="[Text]"/>
      <dgm:spPr>
        <a:solidFill>
          <a:srgbClr val="00B0F0">
            <a:alpha val="90000"/>
          </a:srgbClr>
        </a:solidFill>
      </dgm:spPr>
      <dgm:t>
        <a:bodyPr/>
        <a:lstStyle/>
        <a:p>
          <a:r>
            <a:rPr lang="en-US" dirty="0"/>
            <a:t>Proportion ratio of toilets to students 1:20</a:t>
          </a:r>
          <a:endParaRPr lang="en-AU" dirty="0"/>
        </a:p>
      </dgm:t>
    </dgm:pt>
    <dgm:pt modelId="{FECC020C-C5C0-4BFA-AE74-22B6DCED3C25}" type="parTrans" cxnId="{BAB60671-1477-47FA-8DDD-CB9441CC6D9A}">
      <dgm:prSet/>
      <dgm:spPr/>
      <dgm:t>
        <a:bodyPr/>
        <a:lstStyle/>
        <a:p>
          <a:endParaRPr lang="en-US"/>
        </a:p>
      </dgm:t>
    </dgm:pt>
    <dgm:pt modelId="{8F379095-0314-4E05-8BC7-98472473844C}" type="sibTrans" cxnId="{BAB60671-1477-47FA-8DDD-CB9441CC6D9A}">
      <dgm:prSet/>
      <dgm:spPr/>
      <dgm:t>
        <a:bodyPr/>
        <a:lstStyle/>
        <a:p>
          <a:endParaRPr lang="en-US"/>
        </a:p>
      </dgm:t>
    </dgm:pt>
    <dgm:pt modelId="{10778500-5DA8-4433-BE26-85EB4392BB62}" type="pres">
      <dgm:prSet presAssocID="{2802B0EC-2380-4B93-B15C-DE2EBBD32834}" presName="linearFlow" presStyleCnt="0">
        <dgm:presLayoutVars>
          <dgm:dir/>
          <dgm:animLvl val="lvl"/>
          <dgm:resizeHandles val="exact"/>
        </dgm:presLayoutVars>
      </dgm:prSet>
      <dgm:spPr/>
    </dgm:pt>
    <dgm:pt modelId="{FCA5F9C9-9A11-4C46-B99D-5B4D89133612}" type="pres">
      <dgm:prSet presAssocID="{A13B6517-2DEF-4DCA-8234-F7FEC37C26A8}" presName="composite" presStyleCnt="0"/>
      <dgm:spPr/>
    </dgm:pt>
    <dgm:pt modelId="{1ACF1C54-A0B8-42B8-9DA4-7DF63220A54C}" type="pres">
      <dgm:prSet presAssocID="{A13B6517-2DEF-4DCA-8234-F7FEC37C26A8}" presName="parTx" presStyleLbl="node1" presStyleIdx="0" presStyleCnt="4">
        <dgm:presLayoutVars>
          <dgm:chMax val="0"/>
          <dgm:chPref val="0"/>
          <dgm:bulletEnabled val="1"/>
        </dgm:presLayoutVars>
      </dgm:prSet>
      <dgm:spPr/>
    </dgm:pt>
    <dgm:pt modelId="{6DD4F78B-13FF-434C-8F1B-3A1E2CB82AB3}" type="pres">
      <dgm:prSet presAssocID="{A13B6517-2DEF-4DCA-8234-F7FEC37C26A8}" presName="parSh" presStyleLbl="node1" presStyleIdx="0" presStyleCnt="4"/>
      <dgm:spPr/>
    </dgm:pt>
    <dgm:pt modelId="{F538CE42-3FC2-46D2-A656-BC1A073AFEC9}" type="pres">
      <dgm:prSet presAssocID="{A13B6517-2DEF-4DCA-8234-F7FEC37C26A8}" presName="desTx" presStyleLbl="fgAcc1" presStyleIdx="0" presStyleCnt="4">
        <dgm:presLayoutVars>
          <dgm:bulletEnabled val="1"/>
        </dgm:presLayoutVars>
      </dgm:prSet>
      <dgm:spPr/>
    </dgm:pt>
    <dgm:pt modelId="{2A6C3B53-C91B-42F3-A047-B0E88D8A0148}" type="pres">
      <dgm:prSet presAssocID="{FBE1E1B7-478A-4163-9BBB-857D1236D092}" presName="sibTrans" presStyleLbl="sibTrans2D1" presStyleIdx="0" presStyleCnt="3"/>
      <dgm:spPr/>
    </dgm:pt>
    <dgm:pt modelId="{B64B24C1-3BAB-4C1A-A2FE-0CCE3D4EBAD6}" type="pres">
      <dgm:prSet presAssocID="{FBE1E1B7-478A-4163-9BBB-857D1236D092}" presName="connTx" presStyleLbl="sibTrans2D1" presStyleIdx="0" presStyleCnt="3"/>
      <dgm:spPr/>
    </dgm:pt>
    <dgm:pt modelId="{1FC6BF72-58D6-43C3-9A63-FB8E3AD98A95}" type="pres">
      <dgm:prSet presAssocID="{B0B7F5BE-830A-4195-A62A-3F9D466EB59F}" presName="composite" presStyleCnt="0"/>
      <dgm:spPr/>
    </dgm:pt>
    <dgm:pt modelId="{FD31C60C-B80F-450E-92EF-0264D92BC6CC}" type="pres">
      <dgm:prSet presAssocID="{B0B7F5BE-830A-4195-A62A-3F9D466EB59F}" presName="parTx" presStyleLbl="node1" presStyleIdx="0" presStyleCnt="4">
        <dgm:presLayoutVars>
          <dgm:chMax val="0"/>
          <dgm:chPref val="0"/>
          <dgm:bulletEnabled val="1"/>
        </dgm:presLayoutVars>
      </dgm:prSet>
      <dgm:spPr/>
    </dgm:pt>
    <dgm:pt modelId="{EBD1EF37-1655-4FFD-9053-151D6A81681B}" type="pres">
      <dgm:prSet presAssocID="{B0B7F5BE-830A-4195-A62A-3F9D466EB59F}" presName="parSh" presStyleLbl="node1" presStyleIdx="1" presStyleCnt="4"/>
      <dgm:spPr/>
    </dgm:pt>
    <dgm:pt modelId="{499CF935-6126-44B4-97FE-BCE1DB908841}" type="pres">
      <dgm:prSet presAssocID="{B0B7F5BE-830A-4195-A62A-3F9D466EB59F}" presName="desTx" presStyleLbl="fgAcc1" presStyleIdx="1" presStyleCnt="4">
        <dgm:presLayoutVars>
          <dgm:bulletEnabled val="1"/>
        </dgm:presLayoutVars>
      </dgm:prSet>
      <dgm:spPr/>
    </dgm:pt>
    <dgm:pt modelId="{12119EDB-DCA0-4812-83F5-8B422462E77A}" type="pres">
      <dgm:prSet presAssocID="{3F799483-6AE5-40FE-B648-C5ECE7AB3848}" presName="sibTrans" presStyleLbl="sibTrans2D1" presStyleIdx="1" presStyleCnt="3"/>
      <dgm:spPr/>
    </dgm:pt>
    <dgm:pt modelId="{FEB6151D-D6F3-410E-B38A-2ABD39E66C72}" type="pres">
      <dgm:prSet presAssocID="{3F799483-6AE5-40FE-B648-C5ECE7AB3848}" presName="connTx" presStyleLbl="sibTrans2D1" presStyleIdx="1" presStyleCnt="3"/>
      <dgm:spPr/>
    </dgm:pt>
    <dgm:pt modelId="{FE72C526-AC8E-4D19-BCA9-9F6082854047}" type="pres">
      <dgm:prSet presAssocID="{406D83EA-C0C3-4544-912A-08C91E3D8E84}" presName="composite" presStyleCnt="0"/>
      <dgm:spPr/>
    </dgm:pt>
    <dgm:pt modelId="{33F1FE3B-0B1E-4F29-B5F1-ED010073EFA6}" type="pres">
      <dgm:prSet presAssocID="{406D83EA-C0C3-4544-912A-08C91E3D8E84}" presName="parTx" presStyleLbl="node1" presStyleIdx="1" presStyleCnt="4" custScaleY="90909">
        <dgm:presLayoutVars>
          <dgm:chMax val="0"/>
          <dgm:chPref val="0"/>
          <dgm:bulletEnabled val="1"/>
        </dgm:presLayoutVars>
      </dgm:prSet>
      <dgm:spPr/>
    </dgm:pt>
    <dgm:pt modelId="{DB482937-F741-4264-8276-0C446176A80A}" type="pres">
      <dgm:prSet presAssocID="{406D83EA-C0C3-4544-912A-08C91E3D8E84}" presName="parSh" presStyleLbl="node1" presStyleIdx="2" presStyleCnt="4"/>
      <dgm:spPr/>
    </dgm:pt>
    <dgm:pt modelId="{84035956-6153-4502-9831-03013D233A45}" type="pres">
      <dgm:prSet presAssocID="{406D83EA-C0C3-4544-912A-08C91E3D8E84}" presName="desTx" presStyleLbl="fgAcc1" presStyleIdx="2" presStyleCnt="4" custScaleX="106955">
        <dgm:presLayoutVars>
          <dgm:bulletEnabled val="1"/>
        </dgm:presLayoutVars>
      </dgm:prSet>
      <dgm:spPr/>
    </dgm:pt>
    <dgm:pt modelId="{ABCA5EC1-5C1A-476A-877D-8594A6614537}" type="pres">
      <dgm:prSet presAssocID="{0F8124FF-3258-48DF-B83E-011CAF3E14D7}" presName="sibTrans" presStyleLbl="sibTrans2D1" presStyleIdx="2" presStyleCnt="3"/>
      <dgm:spPr/>
    </dgm:pt>
    <dgm:pt modelId="{42DA17FE-DD08-490F-949C-DDB7AEAEF6D1}" type="pres">
      <dgm:prSet presAssocID="{0F8124FF-3258-48DF-B83E-011CAF3E14D7}" presName="connTx" presStyleLbl="sibTrans2D1" presStyleIdx="2" presStyleCnt="3"/>
      <dgm:spPr/>
    </dgm:pt>
    <dgm:pt modelId="{E63EA5BD-784D-4958-8457-FEA379214485}" type="pres">
      <dgm:prSet presAssocID="{5F921E5C-A0D2-416C-AAAD-4171DEAF5C55}" presName="composite" presStyleCnt="0"/>
      <dgm:spPr/>
    </dgm:pt>
    <dgm:pt modelId="{0902D39A-B579-4D08-95CE-2A3241B89D7C}" type="pres">
      <dgm:prSet presAssocID="{5F921E5C-A0D2-416C-AAAD-4171DEAF5C55}" presName="parTx" presStyleLbl="node1" presStyleIdx="2" presStyleCnt="4">
        <dgm:presLayoutVars>
          <dgm:chMax val="0"/>
          <dgm:chPref val="0"/>
          <dgm:bulletEnabled val="1"/>
        </dgm:presLayoutVars>
      </dgm:prSet>
      <dgm:spPr/>
    </dgm:pt>
    <dgm:pt modelId="{B5F960D3-EEC3-4990-A6DF-9903E09D3704}" type="pres">
      <dgm:prSet presAssocID="{5F921E5C-A0D2-416C-AAAD-4171DEAF5C55}" presName="parSh" presStyleLbl="node1" presStyleIdx="3" presStyleCnt="4"/>
      <dgm:spPr/>
    </dgm:pt>
    <dgm:pt modelId="{FA77E152-7FE7-4BBC-9798-73201A7EEA99}" type="pres">
      <dgm:prSet presAssocID="{5F921E5C-A0D2-416C-AAAD-4171DEAF5C55}" presName="desTx" presStyleLbl="fgAcc1" presStyleIdx="3" presStyleCnt="4">
        <dgm:presLayoutVars>
          <dgm:bulletEnabled val="1"/>
        </dgm:presLayoutVars>
      </dgm:prSet>
      <dgm:spPr/>
    </dgm:pt>
  </dgm:ptLst>
  <dgm:cxnLst>
    <dgm:cxn modelId="{944F0F05-DD1D-40C6-B639-3E704D369A30}" type="presOf" srcId="{E642F18D-25A5-482E-9365-9FEA1DC67203}" destId="{84035956-6153-4502-9831-03013D233A45}" srcOrd="0" destOrd="4" presId="urn:microsoft.com/office/officeart/2005/8/layout/process3#1"/>
    <dgm:cxn modelId="{33AE8910-87C2-4C40-94B7-C487A3116835}" type="presOf" srcId="{A13B6517-2DEF-4DCA-8234-F7FEC37C26A8}" destId="{6DD4F78B-13FF-434C-8F1B-3A1E2CB82AB3}" srcOrd="1" destOrd="0" presId="urn:microsoft.com/office/officeart/2005/8/layout/process3#1"/>
    <dgm:cxn modelId="{83234614-3504-4749-9264-0A590D4C9837}" srcId="{A13B6517-2DEF-4DCA-8234-F7FEC37C26A8}" destId="{EEB2ABC2-C9F6-497E-8F64-7935D68D6A51}" srcOrd="4" destOrd="0" parTransId="{88F780BD-5031-40F8-A91A-0C9D27C3DB81}" sibTransId="{6117DA9A-FBCB-4774-B5E0-9B76B43F18FD}"/>
    <dgm:cxn modelId="{56610915-3F63-49F5-B98D-782938640435}" type="presOf" srcId="{98E36EF3-9F16-4306-A16C-30716F8B961A}" destId="{84035956-6153-4502-9831-03013D233A45}" srcOrd="0" destOrd="1" presId="urn:microsoft.com/office/officeart/2005/8/layout/process3#1"/>
    <dgm:cxn modelId="{8D043C16-63A1-47EA-8E82-503C737074C4}" type="presOf" srcId="{3F799483-6AE5-40FE-B648-C5ECE7AB3848}" destId="{12119EDB-DCA0-4812-83F5-8B422462E77A}" srcOrd="0" destOrd="0" presId="urn:microsoft.com/office/officeart/2005/8/layout/process3#1"/>
    <dgm:cxn modelId="{723DB31C-573C-49C2-9130-E94FCAB559E1}" srcId="{406D83EA-C0C3-4544-912A-08C91E3D8E84}" destId="{68B469D2-E6D5-4B82-B672-C2549C5B030F}" srcOrd="0" destOrd="0" parTransId="{DB169337-E45E-40D5-A979-8E3A1401E19B}" sibTransId="{1EF33CB7-F9D7-4ABD-9199-B8BA841A3541}"/>
    <dgm:cxn modelId="{8DC78E1D-E5F5-409E-B3FF-8C00A8D876D2}" type="presOf" srcId="{5F921E5C-A0D2-416C-AAAD-4171DEAF5C55}" destId="{B5F960D3-EEC3-4990-A6DF-9903E09D3704}" srcOrd="1" destOrd="0" presId="urn:microsoft.com/office/officeart/2005/8/layout/process3#1"/>
    <dgm:cxn modelId="{386D1925-DDFC-433D-A72A-F0E544E5AACA}" type="presOf" srcId="{808B2B28-0403-4184-A575-3AD79341C9E7}" destId="{F538CE42-3FC2-46D2-A656-BC1A073AFEC9}" srcOrd="0" destOrd="0" presId="urn:microsoft.com/office/officeart/2005/8/layout/process3#1"/>
    <dgm:cxn modelId="{5F1AA73A-F1F8-40F7-A4BD-C1BCA36312CA}" srcId="{406D83EA-C0C3-4544-912A-08C91E3D8E84}" destId="{98E36EF3-9F16-4306-A16C-30716F8B961A}" srcOrd="1" destOrd="0" parTransId="{4BF7AEE3-48B4-40CB-ABA6-0C5CB0C6B484}" sibTransId="{2CCDBDED-D2BE-40CD-931F-12F6A2171AAE}"/>
    <dgm:cxn modelId="{71DC263D-F344-490A-BF7E-939C8F9257DB}" type="presOf" srcId="{89814672-BA4F-4028-98AF-B97900B284C6}" destId="{FA77E152-7FE7-4BBC-9798-73201A7EEA99}" srcOrd="0" destOrd="3" presId="urn:microsoft.com/office/officeart/2005/8/layout/process3#1"/>
    <dgm:cxn modelId="{C0FA1B3E-B863-4CD3-B454-0CBB33A89DBE}" srcId="{2802B0EC-2380-4B93-B15C-DE2EBBD32834}" destId="{406D83EA-C0C3-4544-912A-08C91E3D8E84}" srcOrd="2" destOrd="0" parTransId="{EA6021B3-EBF7-46D4-9461-B5E3A174EC85}" sibTransId="{0F8124FF-3258-48DF-B83E-011CAF3E14D7}"/>
    <dgm:cxn modelId="{7EE47242-F41E-4BB6-83AE-3AEC27579AFF}" srcId="{2802B0EC-2380-4B93-B15C-DE2EBBD32834}" destId="{5F921E5C-A0D2-416C-AAAD-4171DEAF5C55}" srcOrd="3" destOrd="0" parTransId="{66F8CE1E-C6B7-4814-BA40-8BDD386ED753}" sibTransId="{4355F6E9-B843-4A06-9244-081A677284E1}"/>
    <dgm:cxn modelId="{79F15242-D1AB-4DCF-AEBE-98E8866A9E09}" type="presOf" srcId="{A13B6517-2DEF-4DCA-8234-F7FEC37C26A8}" destId="{1ACF1C54-A0B8-42B8-9DA4-7DF63220A54C}" srcOrd="0" destOrd="0" presId="urn:microsoft.com/office/officeart/2005/8/layout/process3#1"/>
    <dgm:cxn modelId="{89F7A462-E2D4-4BC1-A4FC-F6E5FF01BF1C}" type="presOf" srcId="{A7AE026F-42EC-48D2-8260-3A83B7720408}" destId="{499CF935-6126-44B4-97FE-BCE1DB908841}" srcOrd="0" destOrd="0" presId="urn:microsoft.com/office/officeart/2005/8/layout/process3#1"/>
    <dgm:cxn modelId="{64F02C49-EE72-4D5A-AE0E-2013D8AEB7BD}" type="presOf" srcId="{FBE1E1B7-478A-4163-9BBB-857D1236D092}" destId="{2A6C3B53-C91B-42F3-A047-B0E88D8A0148}" srcOrd="0" destOrd="0" presId="urn:microsoft.com/office/officeart/2005/8/layout/process3#1"/>
    <dgm:cxn modelId="{C8EA2A6B-DCBE-40C9-9DC8-CA4D7322FFB2}" type="presOf" srcId="{F65C24CA-2BF0-4538-86E6-9C4A33A9D590}" destId="{499CF935-6126-44B4-97FE-BCE1DB908841}" srcOrd="0" destOrd="1" presId="urn:microsoft.com/office/officeart/2005/8/layout/process3#1"/>
    <dgm:cxn modelId="{01A0174F-4B91-458D-BC1C-1DC6C15263FA}" type="presOf" srcId="{EEB2ABC2-C9F6-497E-8F64-7935D68D6A51}" destId="{F538CE42-3FC2-46D2-A656-BC1A073AFEC9}" srcOrd="0" destOrd="4" presId="urn:microsoft.com/office/officeart/2005/8/layout/process3#1"/>
    <dgm:cxn modelId="{E032BD70-FFDB-4EBA-9806-4DDDD66A3D3F}" srcId="{B0B7F5BE-830A-4195-A62A-3F9D466EB59F}" destId="{F65C24CA-2BF0-4538-86E6-9C4A33A9D590}" srcOrd="1" destOrd="0" parTransId="{E21489BD-006E-4A86-A945-70B218D8E993}" sibTransId="{514D01BB-4473-4A57-AFC9-0EED9D512A18}"/>
    <dgm:cxn modelId="{BAB60671-1477-47FA-8DDD-CB9441CC6D9A}" srcId="{5F921E5C-A0D2-416C-AAAD-4171DEAF5C55}" destId="{89814672-BA4F-4028-98AF-B97900B284C6}" srcOrd="3" destOrd="0" parTransId="{FECC020C-C5C0-4BFA-AE74-22B6DCED3C25}" sibTransId="{8F379095-0314-4E05-8BC7-98472473844C}"/>
    <dgm:cxn modelId="{CE497F51-060C-48CD-A634-F39161536D9B}" srcId="{2802B0EC-2380-4B93-B15C-DE2EBBD32834}" destId="{B0B7F5BE-830A-4195-A62A-3F9D466EB59F}" srcOrd="1" destOrd="0" parTransId="{BAF71E1A-B9E5-43A0-BB71-13EE45BB2BE8}" sibTransId="{3F799483-6AE5-40FE-B648-C5ECE7AB3848}"/>
    <dgm:cxn modelId="{DD887E72-93E0-40AB-9E72-EC81499300C0}" type="presOf" srcId="{B0B7F5BE-830A-4195-A62A-3F9D466EB59F}" destId="{EBD1EF37-1655-4FFD-9053-151D6A81681B}" srcOrd="1" destOrd="0" presId="urn:microsoft.com/office/officeart/2005/8/layout/process3#1"/>
    <dgm:cxn modelId="{62F4C572-5478-4F67-ACA7-A4E557E7C8F4}" type="presOf" srcId="{2802B0EC-2380-4B93-B15C-DE2EBBD32834}" destId="{10778500-5DA8-4433-BE26-85EB4392BB62}" srcOrd="0" destOrd="0" presId="urn:microsoft.com/office/officeart/2005/8/layout/process3#1"/>
    <dgm:cxn modelId="{5D3D3A74-6C1E-4ADF-8FEA-EA80F8D10A79}" type="presOf" srcId="{37E0F637-479D-4C52-BE88-39E12D34E09B}" destId="{FA77E152-7FE7-4BBC-9798-73201A7EEA99}" srcOrd="0" destOrd="1" presId="urn:microsoft.com/office/officeart/2005/8/layout/process3#1"/>
    <dgm:cxn modelId="{F3B8DC54-0BBC-424D-9549-C8C48FBF57BA}" type="presOf" srcId="{406D83EA-C0C3-4544-912A-08C91E3D8E84}" destId="{DB482937-F741-4264-8276-0C446176A80A}" srcOrd="1" destOrd="0" presId="urn:microsoft.com/office/officeart/2005/8/layout/process3#1"/>
    <dgm:cxn modelId="{DCB00A7C-1B61-4E4C-9749-ACF03C061972}" type="presOf" srcId="{406D83EA-C0C3-4544-912A-08C91E3D8E84}" destId="{33F1FE3B-0B1E-4F29-B5F1-ED010073EFA6}" srcOrd="0" destOrd="0" presId="urn:microsoft.com/office/officeart/2005/8/layout/process3#1"/>
    <dgm:cxn modelId="{59C92E87-283D-4620-871E-0C73F503E11E}" srcId="{406D83EA-C0C3-4544-912A-08C91E3D8E84}" destId="{BB3880BB-2819-4E83-87E8-C6E18F72F1F0}" srcOrd="2" destOrd="0" parTransId="{9704CAF3-151C-459F-ACB0-01F346BF58D3}" sibTransId="{C3198CF2-3769-4A1E-BE78-90885D2C92D2}"/>
    <dgm:cxn modelId="{4B5FEB8D-F14A-4DB5-8B86-E694AE3DD86C}" type="presOf" srcId="{3717B3B8-6E25-4E5D-88FF-97818ECE3F1D}" destId="{F538CE42-3FC2-46D2-A656-BC1A073AFEC9}" srcOrd="0" destOrd="3" presId="urn:microsoft.com/office/officeart/2005/8/layout/process3#1"/>
    <dgm:cxn modelId="{88881492-B945-4C0C-BAF4-015F0C268B76}" type="presOf" srcId="{0F8124FF-3258-48DF-B83E-011CAF3E14D7}" destId="{ABCA5EC1-5C1A-476A-877D-8594A6614537}" srcOrd="0" destOrd="0" presId="urn:microsoft.com/office/officeart/2005/8/layout/process3#1"/>
    <dgm:cxn modelId="{CB244794-3FA8-4996-A8ED-2DE56BD68FE2}" type="presOf" srcId="{3F799483-6AE5-40FE-B648-C5ECE7AB3848}" destId="{FEB6151D-D6F3-410E-B38A-2ABD39E66C72}" srcOrd="1" destOrd="0" presId="urn:microsoft.com/office/officeart/2005/8/layout/process3#1"/>
    <dgm:cxn modelId="{3BF6C097-A699-4C83-89E5-9F269D75ED7B}" srcId="{A13B6517-2DEF-4DCA-8234-F7FEC37C26A8}" destId="{866A3620-0257-4096-89C4-87149842FDD3}" srcOrd="1" destOrd="0" parTransId="{26ACA1A0-7A24-453A-8043-145EDF402252}" sibTransId="{D38FA6C7-7344-495C-BC57-22D4BCCAF8D5}"/>
    <dgm:cxn modelId="{F985409A-AEE5-4032-B535-9A45D9735F7D}" type="presOf" srcId="{3C5B9410-0479-495E-A6F4-AB3F77CDB6B7}" destId="{F538CE42-3FC2-46D2-A656-BC1A073AFEC9}" srcOrd="0" destOrd="2" presId="urn:microsoft.com/office/officeart/2005/8/layout/process3#1"/>
    <dgm:cxn modelId="{C1489D9E-C40C-48DE-BBC7-D53A38E95467}" type="presOf" srcId="{D7BB93F3-E1E3-44CC-A5BE-ED04495BB581}" destId="{84035956-6153-4502-9831-03013D233A45}" srcOrd="0" destOrd="3" presId="urn:microsoft.com/office/officeart/2005/8/layout/process3#1"/>
    <dgm:cxn modelId="{FF9728A2-0508-42B3-BF05-F08FDC564C23}" srcId="{5F921E5C-A0D2-416C-AAAD-4171DEAF5C55}" destId="{58142E2A-7B84-4AEF-946A-73DDBDED5BED}" srcOrd="0" destOrd="0" parTransId="{CFD2A080-FA3C-4BE1-B3E5-467E954EA95C}" sibTransId="{94FC1649-E62B-4E4C-85CD-D1D455E68DC8}"/>
    <dgm:cxn modelId="{D6C74EB5-C128-4DD6-B067-327E18ED3B62}" srcId="{406D83EA-C0C3-4544-912A-08C91E3D8E84}" destId="{D7BB93F3-E1E3-44CC-A5BE-ED04495BB581}" srcOrd="3" destOrd="0" parTransId="{E9F93410-206D-49F1-B7F2-2658281EE508}" sibTransId="{962C5C71-A0F0-417F-B898-E475253A9136}"/>
    <dgm:cxn modelId="{70AADBB7-0D02-4BEA-A1C7-D990612ACD24}" type="presOf" srcId="{5F921E5C-A0D2-416C-AAAD-4171DEAF5C55}" destId="{0902D39A-B579-4D08-95CE-2A3241B89D7C}" srcOrd="0" destOrd="0" presId="urn:microsoft.com/office/officeart/2005/8/layout/process3#1"/>
    <dgm:cxn modelId="{60CFB1B9-2510-458A-B90A-4DE8C3E86D45}" type="presOf" srcId="{B0B7F5BE-830A-4195-A62A-3F9D466EB59F}" destId="{FD31C60C-B80F-450E-92EF-0264D92BC6CC}" srcOrd="0" destOrd="0" presId="urn:microsoft.com/office/officeart/2005/8/layout/process3#1"/>
    <dgm:cxn modelId="{48EBD6BC-89BE-4952-AF59-0FB65FCCE142}" srcId="{A13B6517-2DEF-4DCA-8234-F7FEC37C26A8}" destId="{3717B3B8-6E25-4E5D-88FF-97818ECE3F1D}" srcOrd="3" destOrd="0" parTransId="{32BFF6A8-99A5-47D1-9A1A-765279408DEB}" sibTransId="{DBFC1A44-AC37-4C8B-B694-DD5AADE70C08}"/>
    <dgm:cxn modelId="{3507C1BF-58AA-49D6-8F27-46E61E83AD72}" srcId="{5F921E5C-A0D2-416C-AAAD-4171DEAF5C55}" destId="{37E0F637-479D-4C52-BE88-39E12D34E09B}" srcOrd="1" destOrd="0" parTransId="{D1DE89D7-6E1E-4D93-8250-565D6EFA294D}" sibTransId="{3CDCCA10-2C4E-49D3-8303-64ED8614870B}"/>
    <dgm:cxn modelId="{CD63F7C0-2F88-4808-A423-CDE473AE584F}" type="presOf" srcId="{FBE1E1B7-478A-4163-9BBB-857D1236D092}" destId="{B64B24C1-3BAB-4C1A-A2FE-0CCE3D4EBAD6}" srcOrd="1" destOrd="0" presId="urn:microsoft.com/office/officeart/2005/8/layout/process3#1"/>
    <dgm:cxn modelId="{5FB07EC7-90CB-44CD-8E9C-6A5DBC29E1E7}" srcId="{5F921E5C-A0D2-416C-AAAD-4171DEAF5C55}" destId="{71C157FC-AFD6-43C9-8D13-A03EEC2CC6CE}" srcOrd="2" destOrd="0" parTransId="{44D44B11-9ACA-44AB-91BF-4BD34D95D594}" sibTransId="{3F8D0090-A571-45E5-B7B2-945F8452494A}"/>
    <dgm:cxn modelId="{6D0EAEC9-7DC2-45F2-A590-774F834F1D6F}" type="presOf" srcId="{68B469D2-E6D5-4B82-B672-C2549C5B030F}" destId="{84035956-6153-4502-9831-03013D233A45}" srcOrd="0" destOrd="0" presId="urn:microsoft.com/office/officeart/2005/8/layout/process3#1"/>
    <dgm:cxn modelId="{FE6474CA-0CDA-456B-B2C8-09C01BF7C44B}" type="presOf" srcId="{BB3880BB-2819-4E83-87E8-C6E18F72F1F0}" destId="{84035956-6153-4502-9831-03013D233A45}" srcOrd="0" destOrd="2" presId="urn:microsoft.com/office/officeart/2005/8/layout/process3#1"/>
    <dgm:cxn modelId="{DACCEACA-F9B8-4D61-A4E6-B04311B8842B}" type="presOf" srcId="{866A3620-0257-4096-89C4-87149842FDD3}" destId="{F538CE42-3FC2-46D2-A656-BC1A073AFEC9}" srcOrd="0" destOrd="1" presId="urn:microsoft.com/office/officeart/2005/8/layout/process3#1"/>
    <dgm:cxn modelId="{0488C3D5-32A9-4143-9C08-76507AF5627A}" srcId="{B0B7F5BE-830A-4195-A62A-3F9D466EB59F}" destId="{A7AE026F-42EC-48D2-8260-3A83B7720408}" srcOrd="0" destOrd="0" parTransId="{2A2E2EA4-6709-40C7-BAA9-1F4CB44041E8}" sibTransId="{5ACE5A6D-B29A-45B8-9C8C-0D9873E3F093}"/>
    <dgm:cxn modelId="{1BB4BAD6-55A1-45F2-89EF-5191F2A99294}" srcId="{2802B0EC-2380-4B93-B15C-DE2EBBD32834}" destId="{A13B6517-2DEF-4DCA-8234-F7FEC37C26A8}" srcOrd="0" destOrd="0" parTransId="{AAE3627A-CAD2-40D2-BDC4-595F9D4C8DF8}" sibTransId="{FBE1E1B7-478A-4163-9BBB-857D1236D092}"/>
    <dgm:cxn modelId="{B5DFAADB-088F-48C3-84EE-75CE0153EE84}" type="presOf" srcId="{58142E2A-7B84-4AEF-946A-73DDBDED5BED}" destId="{FA77E152-7FE7-4BBC-9798-73201A7EEA99}" srcOrd="0" destOrd="0" presId="urn:microsoft.com/office/officeart/2005/8/layout/process3#1"/>
    <dgm:cxn modelId="{61DEA6E1-8634-4383-89C8-BD4A733D1797}" type="presOf" srcId="{0F8124FF-3258-48DF-B83E-011CAF3E14D7}" destId="{42DA17FE-DD08-490F-949C-DDB7AEAEF6D1}" srcOrd="1" destOrd="0" presId="urn:microsoft.com/office/officeart/2005/8/layout/process3#1"/>
    <dgm:cxn modelId="{99BAAFE3-35A9-4823-BC44-A11A69EAF723}" srcId="{A13B6517-2DEF-4DCA-8234-F7FEC37C26A8}" destId="{3C5B9410-0479-495E-A6F4-AB3F77CDB6B7}" srcOrd="2" destOrd="0" parTransId="{5373BB0A-1972-4076-80D7-5E2AF4C64C56}" sibTransId="{A7D840FC-7D16-4229-ACD8-688A15F2C4A9}"/>
    <dgm:cxn modelId="{C1F7FDEE-E7E5-4DAD-AFAB-6B1A63A39CDC}" srcId="{406D83EA-C0C3-4544-912A-08C91E3D8E84}" destId="{E642F18D-25A5-482E-9365-9FEA1DC67203}" srcOrd="4" destOrd="0" parTransId="{6851DB20-3B6E-475F-89BB-2E6FB142AEB6}" sibTransId="{69120C31-BC7D-4BA7-A632-44ADE449621C}"/>
    <dgm:cxn modelId="{6CAB74F3-7ECA-4681-8963-D4A470F29CBB}" srcId="{5F921E5C-A0D2-416C-AAAD-4171DEAF5C55}" destId="{8629F84B-A375-4973-9E51-9621EE9C9D15}" srcOrd="4" destOrd="0" parTransId="{3946623C-C236-4D2D-887D-46AEA66BB94C}" sibTransId="{24264083-4F07-4232-BA40-CA48AF061129}"/>
    <dgm:cxn modelId="{CA3B80F3-ACFE-4B21-A54E-6F6E5194D600}" srcId="{A13B6517-2DEF-4DCA-8234-F7FEC37C26A8}" destId="{808B2B28-0403-4184-A575-3AD79341C9E7}" srcOrd="0" destOrd="0" parTransId="{AAB4942D-C8E3-458F-B506-E7DDDB369C43}" sibTransId="{C078683A-4CFC-47FF-A579-BB96FD823040}"/>
    <dgm:cxn modelId="{A23955FD-EC66-4E79-8975-F19EDCA49AFA}" type="presOf" srcId="{8629F84B-A375-4973-9E51-9621EE9C9D15}" destId="{FA77E152-7FE7-4BBC-9798-73201A7EEA99}" srcOrd="0" destOrd="4" presId="urn:microsoft.com/office/officeart/2005/8/layout/process3#1"/>
    <dgm:cxn modelId="{A9C613FE-5410-4B7F-BD02-4161F5270569}" type="presOf" srcId="{71C157FC-AFD6-43C9-8D13-A03EEC2CC6CE}" destId="{FA77E152-7FE7-4BBC-9798-73201A7EEA99}" srcOrd="0" destOrd="2" presId="urn:microsoft.com/office/officeart/2005/8/layout/process3#1"/>
    <dgm:cxn modelId="{268AF82E-B72E-43E4-BDD3-6651601241E5}" type="presParOf" srcId="{10778500-5DA8-4433-BE26-85EB4392BB62}" destId="{FCA5F9C9-9A11-4C46-B99D-5B4D89133612}" srcOrd="0" destOrd="0" presId="urn:microsoft.com/office/officeart/2005/8/layout/process3#1"/>
    <dgm:cxn modelId="{6F637617-EF4F-490C-99E2-F8BD93732FA0}" type="presParOf" srcId="{FCA5F9C9-9A11-4C46-B99D-5B4D89133612}" destId="{1ACF1C54-A0B8-42B8-9DA4-7DF63220A54C}" srcOrd="0" destOrd="0" presId="urn:microsoft.com/office/officeart/2005/8/layout/process3#1"/>
    <dgm:cxn modelId="{7607128E-7CD5-4E4C-B668-8790C8AE0D90}" type="presParOf" srcId="{FCA5F9C9-9A11-4C46-B99D-5B4D89133612}" destId="{6DD4F78B-13FF-434C-8F1B-3A1E2CB82AB3}" srcOrd="1" destOrd="0" presId="urn:microsoft.com/office/officeart/2005/8/layout/process3#1"/>
    <dgm:cxn modelId="{68417B93-C455-4DB9-9330-F269F4CC46CF}" type="presParOf" srcId="{FCA5F9C9-9A11-4C46-B99D-5B4D89133612}" destId="{F538CE42-3FC2-46D2-A656-BC1A073AFEC9}" srcOrd="2" destOrd="0" presId="urn:microsoft.com/office/officeart/2005/8/layout/process3#1"/>
    <dgm:cxn modelId="{7072A8B1-47E6-4249-9111-E2FE4D9F382B}" type="presParOf" srcId="{10778500-5DA8-4433-BE26-85EB4392BB62}" destId="{2A6C3B53-C91B-42F3-A047-B0E88D8A0148}" srcOrd="1" destOrd="0" presId="urn:microsoft.com/office/officeart/2005/8/layout/process3#1"/>
    <dgm:cxn modelId="{CBE26E97-8DD7-46F8-A7A3-9C39B2673CE8}" type="presParOf" srcId="{2A6C3B53-C91B-42F3-A047-B0E88D8A0148}" destId="{B64B24C1-3BAB-4C1A-A2FE-0CCE3D4EBAD6}" srcOrd="0" destOrd="0" presId="urn:microsoft.com/office/officeart/2005/8/layout/process3#1"/>
    <dgm:cxn modelId="{BA1C9438-7FB8-4DB9-9AE0-26179EA80A00}" type="presParOf" srcId="{10778500-5DA8-4433-BE26-85EB4392BB62}" destId="{1FC6BF72-58D6-43C3-9A63-FB8E3AD98A95}" srcOrd="2" destOrd="0" presId="urn:microsoft.com/office/officeart/2005/8/layout/process3#1"/>
    <dgm:cxn modelId="{310726C8-F0FE-47E9-8548-4CE7876BCC84}" type="presParOf" srcId="{1FC6BF72-58D6-43C3-9A63-FB8E3AD98A95}" destId="{FD31C60C-B80F-450E-92EF-0264D92BC6CC}" srcOrd="0" destOrd="0" presId="urn:microsoft.com/office/officeart/2005/8/layout/process3#1"/>
    <dgm:cxn modelId="{8ED5A8C4-A671-4761-9726-901E710D9616}" type="presParOf" srcId="{1FC6BF72-58D6-43C3-9A63-FB8E3AD98A95}" destId="{EBD1EF37-1655-4FFD-9053-151D6A81681B}" srcOrd="1" destOrd="0" presId="urn:microsoft.com/office/officeart/2005/8/layout/process3#1"/>
    <dgm:cxn modelId="{5E87369B-9BFB-4E69-BD09-9FA9DAD6C59A}" type="presParOf" srcId="{1FC6BF72-58D6-43C3-9A63-FB8E3AD98A95}" destId="{499CF935-6126-44B4-97FE-BCE1DB908841}" srcOrd="2" destOrd="0" presId="urn:microsoft.com/office/officeart/2005/8/layout/process3#1"/>
    <dgm:cxn modelId="{9AE98DC0-D45F-4BFC-993C-B8AC20213020}" type="presParOf" srcId="{10778500-5DA8-4433-BE26-85EB4392BB62}" destId="{12119EDB-DCA0-4812-83F5-8B422462E77A}" srcOrd="3" destOrd="0" presId="urn:microsoft.com/office/officeart/2005/8/layout/process3#1"/>
    <dgm:cxn modelId="{26F2F390-15D7-4347-BD45-E7977E8BEE7F}" type="presParOf" srcId="{12119EDB-DCA0-4812-83F5-8B422462E77A}" destId="{FEB6151D-D6F3-410E-B38A-2ABD39E66C72}" srcOrd="0" destOrd="0" presId="urn:microsoft.com/office/officeart/2005/8/layout/process3#1"/>
    <dgm:cxn modelId="{65BBE39F-6853-4001-872D-19E6CE5ABE68}" type="presParOf" srcId="{10778500-5DA8-4433-BE26-85EB4392BB62}" destId="{FE72C526-AC8E-4D19-BCA9-9F6082854047}" srcOrd="4" destOrd="0" presId="urn:microsoft.com/office/officeart/2005/8/layout/process3#1"/>
    <dgm:cxn modelId="{F7737AD1-CF29-400F-8195-7CDE7E8F569E}" type="presParOf" srcId="{FE72C526-AC8E-4D19-BCA9-9F6082854047}" destId="{33F1FE3B-0B1E-4F29-B5F1-ED010073EFA6}" srcOrd="0" destOrd="0" presId="urn:microsoft.com/office/officeart/2005/8/layout/process3#1"/>
    <dgm:cxn modelId="{BC8EAC71-8DA3-4E7C-A35B-F2C270142E00}" type="presParOf" srcId="{FE72C526-AC8E-4D19-BCA9-9F6082854047}" destId="{DB482937-F741-4264-8276-0C446176A80A}" srcOrd="1" destOrd="0" presId="urn:microsoft.com/office/officeart/2005/8/layout/process3#1"/>
    <dgm:cxn modelId="{58213D12-8A8D-4883-B263-9A254A3B423D}" type="presParOf" srcId="{FE72C526-AC8E-4D19-BCA9-9F6082854047}" destId="{84035956-6153-4502-9831-03013D233A45}" srcOrd="2" destOrd="0" presId="urn:microsoft.com/office/officeart/2005/8/layout/process3#1"/>
    <dgm:cxn modelId="{377AEDA8-EB89-4BB9-890F-6D1B2B95DC98}" type="presParOf" srcId="{10778500-5DA8-4433-BE26-85EB4392BB62}" destId="{ABCA5EC1-5C1A-476A-877D-8594A6614537}" srcOrd="5" destOrd="0" presId="urn:microsoft.com/office/officeart/2005/8/layout/process3#1"/>
    <dgm:cxn modelId="{782A0230-F118-4F41-B9F5-26B02C5458E6}" type="presParOf" srcId="{ABCA5EC1-5C1A-476A-877D-8594A6614537}" destId="{42DA17FE-DD08-490F-949C-DDB7AEAEF6D1}" srcOrd="0" destOrd="0" presId="urn:microsoft.com/office/officeart/2005/8/layout/process3#1"/>
    <dgm:cxn modelId="{DF74DEB5-FD91-4008-AE85-D449BCD89732}" type="presParOf" srcId="{10778500-5DA8-4433-BE26-85EB4392BB62}" destId="{E63EA5BD-784D-4958-8457-FEA379214485}" srcOrd="6" destOrd="0" presId="urn:microsoft.com/office/officeart/2005/8/layout/process3#1"/>
    <dgm:cxn modelId="{7B562492-8569-40BB-8667-8333DE680C14}" type="presParOf" srcId="{E63EA5BD-784D-4958-8457-FEA379214485}" destId="{0902D39A-B579-4D08-95CE-2A3241B89D7C}" srcOrd="0" destOrd="0" presId="urn:microsoft.com/office/officeart/2005/8/layout/process3#1"/>
    <dgm:cxn modelId="{5DBAA67C-CEF4-4C9C-A7CD-E83D4870AD34}" type="presParOf" srcId="{E63EA5BD-784D-4958-8457-FEA379214485}" destId="{B5F960D3-EEC3-4990-A6DF-9903E09D3704}" srcOrd="1" destOrd="0" presId="urn:microsoft.com/office/officeart/2005/8/layout/process3#1"/>
    <dgm:cxn modelId="{A54AF09C-4825-4F20-9819-D51C7A978A57}" type="presParOf" srcId="{E63EA5BD-784D-4958-8457-FEA379214485}" destId="{FA77E152-7FE7-4BBC-9798-73201A7EEA99}" srcOrd="2" destOrd="0" presId="urn:microsoft.com/office/officeart/2005/8/layout/process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4F78B-13FF-434C-8F1B-3A1E2CB82AB3}">
      <dsp:nvSpPr>
        <dsp:cNvPr id="0" name=""/>
        <dsp:cNvSpPr/>
      </dsp:nvSpPr>
      <dsp:spPr>
        <a:xfrm>
          <a:off x="3551" y="195492"/>
          <a:ext cx="1855038" cy="648000"/>
        </a:xfrm>
        <a:prstGeom prst="roundRect">
          <a:avLst>
            <a:gd name="adj" fmla="val 10000"/>
          </a:avLst>
        </a:prstGeom>
        <a:solidFill>
          <a:srgbClr val="FF0000"/>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AU" sz="1500" b="1" kern="1200" dirty="0"/>
            <a:t>MINIMUM</a:t>
          </a:r>
        </a:p>
      </dsp:txBody>
      <dsp:txXfrm>
        <a:off x="3551" y="195492"/>
        <a:ext cx="1855038" cy="432000"/>
      </dsp:txXfrm>
    </dsp:sp>
    <dsp:sp modelId="{F538CE42-3FC2-46D2-A656-BC1A073AFEC9}">
      <dsp:nvSpPr>
        <dsp:cNvPr id="0" name=""/>
        <dsp:cNvSpPr/>
      </dsp:nvSpPr>
      <dsp:spPr>
        <a:xfrm>
          <a:off x="383498" y="627492"/>
          <a:ext cx="1855038" cy="4520812"/>
        </a:xfrm>
        <a:prstGeom prst="roundRect">
          <a:avLst>
            <a:gd name="adj" fmla="val 10000"/>
          </a:avLst>
        </a:prstGeom>
        <a:solidFill>
          <a:srgbClr val="FF0000">
            <a:alpha val="90000"/>
          </a:srgb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Clean water available</a:t>
          </a:r>
          <a:endParaRPr lang="en-AU" sz="1500" kern="1200" dirty="0"/>
        </a:p>
        <a:p>
          <a:pPr marL="114300" lvl="1" indent="-114300" algn="l" defTabSz="666750">
            <a:lnSpc>
              <a:spcPct val="90000"/>
            </a:lnSpc>
            <a:spcBef>
              <a:spcPct val="0"/>
            </a:spcBef>
            <a:spcAft>
              <a:spcPct val="15000"/>
            </a:spcAft>
            <a:buChar char="•"/>
          </a:pPr>
          <a:r>
            <a:rPr lang="en-US" sz="1500" kern="1200" dirty="0"/>
            <a:t>Handwashing facilities available</a:t>
          </a:r>
        </a:p>
        <a:p>
          <a:pPr marL="114300" lvl="1" indent="-114300" algn="l" defTabSz="666750">
            <a:lnSpc>
              <a:spcPct val="90000"/>
            </a:lnSpc>
            <a:spcBef>
              <a:spcPct val="0"/>
            </a:spcBef>
            <a:spcAft>
              <a:spcPct val="15000"/>
            </a:spcAft>
            <a:buChar char="•"/>
          </a:pPr>
          <a:r>
            <a:rPr lang="en-US" sz="1500" kern="1200" dirty="0"/>
            <a:t>Toilets/ latrines available &amp; function</a:t>
          </a:r>
        </a:p>
        <a:p>
          <a:pPr marL="114300" lvl="1" indent="-114300" algn="l" defTabSz="666750">
            <a:lnSpc>
              <a:spcPct val="90000"/>
            </a:lnSpc>
            <a:spcBef>
              <a:spcPct val="0"/>
            </a:spcBef>
            <a:spcAft>
              <a:spcPct val="15000"/>
            </a:spcAft>
            <a:buChar char="•"/>
          </a:pPr>
          <a:r>
            <a:rPr lang="en-US" sz="1500" kern="1200" dirty="0"/>
            <a:t>Trash bin available</a:t>
          </a:r>
        </a:p>
        <a:p>
          <a:pPr marL="114300" lvl="1" indent="-114300" algn="l" defTabSz="666750">
            <a:lnSpc>
              <a:spcPct val="90000"/>
            </a:lnSpc>
            <a:spcBef>
              <a:spcPct val="0"/>
            </a:spcBef>
            <a:spcAft>
              <a:spcPct val="15000"/>
            </a:spcAft>
            <a:buChar char="•"/>
          </a:pPr>
          <a:r>
            <a:rPr lang="en-US" sz="1500" kern="1200" dirty="0"/>
            <a:t>Sewer is functioning properly</a:t>
          </a:r>
        </a:p>
      </dsp:txBody>
      <dsp:txXfrm>
        <a:off x="437830" y="681824"/>
        <a:ext cx="1746374" cy="4412148"/>
      </dsp:txXfrm>
    </dsp:sp>
    <dsp:sp modelId="{2A6C3B53-C91B-42F3-A047-B0E88D8A0148}">
      <dsp:nvSpPr>
        <dsp:cNvPr id="0" name=""/>
        <dsp:cNvSpPr/>
      </dsp:nvSpPr>
      <dsp:spPr>
        <a:xfrm>
          <a:off x="2139806" y="180566"/>
          <a:ext cx="596180" cy="46185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a:off x="2139806" y="272936"/>
        <a:ext cx="457625" cy="277110"/>
      </dsp:txXfrm>
    </dsp:sp>
    <dsp:sp modelId="{EBD1EF37-1655-4FFD-9053-151D6A81681B}">
      <dsp:nvSpPr>
        <dsp:cNvPr id="0" name=""/>
        <dsp:cNvSpPr/>
      </dsp:nvSpPr>
      <dsp:spPr>
        <a:xfrm>
          <a:off x="2983458" y="195492"/>
          <a:ext cx="1855038" cy="648000"/>
        </a:xfrm>
        <a:prstGeom prst="roundRect">
          <a:avLst>
            <a:gd name="adj" fmla="val 10000"/>
          </a:avLst>
        </a:prstGeom>
        <a:solidFill>
          <a:srgbClr val="FFFF00"/>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AU" sz="1500" b="1" kern="1200" dirty="0"/>
            <a:t>STANDARD</a:t>
          </a:r>
        </a:p>
      </dsp:txBody>
      <dsp:txXfrm>
        <a:off x="2983458" y="195492"/>
        <a:ext cx="1855038" cy="432000"/>
      </dsp:txXfrm>
    </dsp:sp>
    <dsp:sp modelId="{499CF935-6126-44B4-97FE-BCE1DB908841}">
      <dsp:nvSpPr>
        <dsp:cNvPr id="0" name=""/>
        <dsp:cNvSpPr/>
      </dsp:nvSpPr>
      <dsp:spPr>
        <a:xfrm>
          <a:off x="3363405" y="627492"/>
          <a:ext cx="1855038" cy="4520812"/>
        </a:xfrm>
        <a:prstGeom prst="roundRect">
          <a:avLst>
            <a:gd name="adj" fmla="val 10000"/>
          </a:avLst>
        </a:prstGeom>
        <a:solidFill>
          <a:srgbClr val="FFFF00">
            <a:alpha val="90000"/>
          </a:srgb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Fulfill the </a:t>
          </a:r>
          <a:r>
            <a:rPr lang="en-US" sz="1500" b="1" kern="1200" dirty="0"/>
            <a:t>MINIMUM</a:t>
          </a:r>
          <a:r>
            <a:rPr lang="en-US" sz="1500" kern="1200" dirty="0"/>
            <a:t> Level</a:t>
          </a:r>
          <a:endParaRPr lang="en-AU" sz="1500" kern="1200" dirty="0"/>
        </a:p>
        <a:p>
          <a:pPr marL="114300" lvl="1" indent="-114300" algn="l" defTabSz="666750">
            <a:lnSpc>
              <a:spcPct val="90000"/>
            </a:lnSpc>
            <a:spcBef>
              <a:spcPct val="0"/>
            </a:spcBef>
            <a:spcAft>
              <a:spcPct val="15000"/>
            </a:spcAft>
            <a:buChar char="•"/>
          </a:pPr>
          <a:r>
            <a:rPr lang="en-US" sz="1500" kern="1200" dirty="0" err="1"/>
            <a:t>School environment free of mosquito larvae</a:t>
          </a:r>
        </a:p>
      </dsp:txBody>
      <dsp:txXfrm>
        <a:off x="3417737" y="681824"/>
        <a:ext cx="1746374" cy="4412148"/>
      </dsp:txXfrm>
    </dsp:sp>
    <dsp:sp modelId="{12119EDB-DCA0-4812-83F5-8B422462E77A}">
      <dsp:nvSpPr>
        <dsp:cNvPr id="0" name=""/>
        <dsp:cNvSpPr/>
      </dsp:nvSpPr>
      <dsp:spPr>
        <a:xfrm>
          <a:off x="5119713" y="180566"/>
          <a:ext cx="596180" cy="46185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a:off x="5119713" y="272936"/>
        <a:ext cx="457625" cy="277110"/>
      </dsp:txXfrm>
    </dsp:sp>
    <dsp:sp modelId="{DB482937-F741-4264-8276-0C446176A80A}">
      <dsp:nvSpPr>
        <dsp:cNvPr id="0" name=""/>
        <dsp:cNvSpPr/>
      </dsp:nvSpPr>
      <dsp:spPr>
        <a:xfrm>
          <a:off x="5963364" y="195492"/>
          <a:ext cx="1855038" cy="648000"/>
        </a:xfrm>
        <a:prstGeom prst="roundRect">
          <a:avLst>
            <a:gd name="adj" fmla="val 10000"/>
          </a:avLst>
        </a:prstGeom>
        <a:solidFill>
          <a:srgbClr val="92D050"/>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AU" sz="1500" b="1" kern="1200" dirty="0"/>
            <a:t>OPTIMUM</a:t>
          </a:r>
        </a:p>
      </dsp:txBody>
      <dsp:txXfrm>
        <a:off x="5963364" y="195492"/>
        <a:ext cx="1855038" cy="432000"/>
      </dsp:txXfrm>
    </dsp:sp>
    <dsp:sp modelId="{84035956-6153-4502-9831-03013D233A45}">
      <dsp:nvSpPr>
        <dsp:cNvPr id="0" name=""/>
        <dsp:cNvSpPr/>
      </dsp:nvSpPr>
      <dsp:spPr>
        <a:xfrm>
          <a:off x="6278803" y="627492"/>
          <a:ext cx="1984056" cy="4520812"/>
        </a:xfrm>
        <a:prstGeom prst="roundRect">
          <a:avLst>
            <a:gd name="adj" fmla="val 10000"/>
          </a:avLst>
        </a:prstGeom>
        <a:solidFill>
          <a:srgbClr val="92D050">
            <a:alpha val="90000"/>
          </a:srgb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Fulfill the </a:t>
          </a:r>
          <a:r>
            <a:rPr lang="en-US" sz="1500" b="1" kern="1200" dirty="0"/>
            <a:t>STANDARD</a:t>
          </a:r>
          <a:r>
            <a:rPr lang="en-US" sz="1500" kern="1200" dirty="0"/>
            <a:t> Level</a:t>
          </a:r>
          <a:endParaRPr lang="en-AU" sz="1500" kern="1200" dirty="0"/>
        </a:p>
        <a:p>
          <a:pPr marL="114300" lvl="1" indent="-114300" algn="l" defTabSz="666750">
            <a:lnSpc>
              <a:spcPct val="90000"/>
            </a:lnSpc>
            <a:spcBef>
              <a:spcPct val="0"/>
            </a:spcBef>
            <a:spcAft>
              <a:spcPct val="15000"/>
            </a:spcAft>
            <a:buChar char="•"/>
          </a:pPr>
          <a:r>
            <a:rPr lang="en-US" sz="1500" kern="1200" dirty="0"/>
            <a:t>Handwashing facilities in several places with running water and soap</a:t>
          </a:r>
          <a:endParaRPr lang="en-AU" sz="1500" kern="1200" dirty="0"/>
        </a:p>
        <a:p>
          <a:pPr marL="114300" lvl="1" indent="-114300" algn="l" defTabSz="666750">
            <a:lnSpc>
              <a:spcPct val="90000"/>
            </a:lnSpc>
            <a:spcBef>
              <a:spcPct val="0"/>
            </a:spcBef>
            <a:spcAft>
              <a:spcPct val="15000"/>
            </a:spcAft>
            <a:buChar char="•"/>
          </a:pPr>
          <a:r>
            <a:rPr lang="en-US" sz="1500" kern="1200" dirty="0"/>
            <a:t>Trash bins in every classroom</a:t>
          </a:r>
          <a:endParaRPr lang="en-AU" sz="1500" kern="1200" dirty="0"/>
        </a:p>
        <a:p>
          <a:pPr marL="114300" lvl="1" indent="-114300" algn="l" defTabSz="666750">
            <a:lnSpc>
              <a:spcPct val="90000"/>
            </a:lnSpc>
            <a:spcBef>
              <a:spcPct val="0"/>
            </a:spcBef>
            <a:spcAft>
              <a:spcPct val="15000"/>
            </a:spcAft>
            <a:buChar char="•"/>
          </a:pPr>
          <a:r>
            <a:rPr lang="en-US" sz="1500" kern="1200" dirty="0"/>
            <a:t>Final garbage dump in the school</a:t>
          </a:r>
          <a:endParaRPr lang="en-AU" sz="1500" kern="1200" dirty="0"/>
        </a:p>
        <a:p>
          <a:pPr marL="114300" lvl="1" indent="-114300" algn="l" defTabSz="666750">
            <a:lnSpc>
              <a:spcPct val="90000"/>
            </a:lnSpc>
            <a:spcBef>
              <a:spcPct val="0"/>
            </a:spcBef>
            <a:spcAft>
              <a:spcPct val="15000"/>
            </a:spcAft>
            <a:buChar char="•"/>
          </a:pPr>
          <a:r>
            <a:rPr lang="en-US" sz="1500" kern="1200" dirty="0"/>
            <a:t>Improved toilets which are useable and single-sex (meet health and hygiene requirements)</a:t>
          </a:r>
          <a:endParaRPr lang="en-AU" sz="1500" kern="1200" dirty="0"/>
        </a:p>
      </dsp:txBody>
      <dsp:txXfrm>
        <a:off x="6336914" y="685603"/>
        <a:ext cx="1867834" cy="4404590"/>
      </dsp:txXfrm>
    </dsp:sp>
    <dsp:sp modelId="{ABCA5EC1-5C1A-476A-877D-8594A6614537}">
      <dsp:nvSpPr>
        <dsp:cNvPr id="0" name=""/>
        <dsp:cNvSpPr/>
      </dsp:nvSpPr>
      <dsp:spPr>
        <a:xfrm>
          <a:off x="8115747" y="180566"/>
          <a:ext cx="630370" cy="46185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a:off x="8115747" y="272936"/>
        <a:ext cx="491815" cy="277110"/>
      </dsp:txXfrm>
    </dsp:sp>
    <dsp:sp modelId="{B5F960D3-EEC3-4990-A6DF-9903E09D3704}">
      <dsp:nvSpPr>
        <dsp:cNvPr id="0" name=""/>
        <dsp:cNvSpPr/>
      </dsp:nvSpPr>
      <dsp:spPr>
        <a:xfrm>
          <a:off x="9007780" y="195492"/>
          <a:ext cx="1855038" cy="648000"/>
        </a:xfrm>
        <a:prstGeom prst="roundRect">
          <a:avLst>
            <a:gd name="adj" fmla="val 10000"/>
          </a:avLst>
        </a:prstGeom>
        <a:solidFill>
          <a:srgbClr val="00B0F0"/>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AU" sz="1500" b="1" kern="1200" dirty="0"/>
            <a:t>ADVANCED</a:t>
          </a:r>
        </a:p>
      </dsp:txBody>
      <dsp:txXfrm>
        <a:off x="9007780" y="195492"/>
        <a:ext cx="1855038" cy="432000"/>
      </dsp:txXfrm>
    </dsp:sp>
    <dsp:sp modelId="{FA77E152-7FE7-4BBC-9798-73201A7EEA99}">
      <dsp:nvSpPr>
        <dsp:cNvPr id="0" name=""/>
        <dsp:cNvSpPr/>
      </dsp:nvSpPr>
      <dsp:spPr>
        <a:xfrm>
          <a:off x="9387728" y="627492"/>
          <a:ext cx="1855038" cy="4520812"/>
        </a:xfrm>
        <a:prstGeom prst="roundRect">
          <a:avLst>
            <a:gd name="adj" fmla="val 10000"/>
          </a:avLst>
        </a:prstGeom>
        <a:solidFill>
          <a:srgbClr val="00B0F0">
            <a:alpha val="90000"/>
          </a:srgb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Fulfill the </a:t>
          </a:r>
          <a:r>
            <a:rPr lang="en-US" sz="1500" b="1" kern="1200" dirty="0"/>
            <a:t>OPTIMAL</a:t>
          </a:r>
          <a:r>
            <a:rPr lang="en-US" sz="1500" kern="1200" dirty="0"/>
            <a:t> Level</a:t>
          </a:r>
          <a:endParaRPr lang="en-AU" sz="1500" kern="1200" dirty="0"/>
        </a:p>
        <a:p>
          <a:pPr marL="114300" lvl="1" indent="-114300" algn="l" defTabSz="666750">
            <a:lnSpc>
              <a:spcPct val="90000"/>
            </a:lnSpc>
            <a:spcBef>
              <a:spcPct val="0"/>
            </a:spcBef>
            <a:spcAft>
              <a:spcPct val="15000"/>
            </a:spcAft>
            <a:buChar char="•"/>
          </a:pPr>
          <a:r>
            <a:rPr lang="en-AU" sz="1500" kern="1200" dirty="0"/>
            <a:t>Improved drinking water source</a:t>
          </a:r>
        </a:p>
        <a:p>
          <a:pPr marL="114300" lvl="1" indent="-114300" algn="l" defTabSz="666750">
            <a:lnSpc>
              <a:spcPct val="90000"/>
            </a:lnSpc>
            <a:spcBef>
              <a:spcPct val="0"/>
            </a:spcBef>
            <a:spcAft>
              <a:spcPct val="15000"/>
            </a:spcAft>
            <a:buChar char="•"/>
          </a:pPr>
          <a:r>
            <a:rPr lang="en-US" sz="1500" kern="1200" dirty="0"/>
            <a:t>Waste is directly transported and thrown to landfills outside the school</a:t>
          </a:r>
          <a:endParaRPr lang="en-AU" sz="1500" kern="1200" dirty="0"/>
        </a:p>
        <a:p>
          <a:pPr marL="114300" lvl="1" indent="-114300" algn="l" defTabSz="666750">
            <a:lnSpc>
              <a:spcPct val="90000"/>
            </a:lnSpc>
            <a:spcBef>
              <a:spcPct val="0"/>
            </a:spcBef>
            <a:spcAft>
              <a:spcPct val="15000"/>
            </a:spcAft>
            <a:buChar char="•"/>
          </a:pPr>
          <a:r>
            <a:rPr lang="en-US" sz="1500" kern="1200" dirty="0"/>
            <a:t>Proportion ratio of toilets to students 1:20</a:t>
          </a:r>
          <a:endParaRPr lang="en-AU" sz="1500" kern="1200" dirty="0"/>
        </a:p>
        <a:p>
          <a:pPr marL="114300" lvl="1" indent="-114300" algn="l" defTabSz="666750">
            <a:lnSpc>
              <a:spcPct val="90000"/>
            </a:lnSpc>
            <a:spcBef>
              <a:spcPct val="0"/>
            </a:spcBef>
            <a:spcAft>
              <a:spcPct val="15000"/>
            </a:spcAft>
            <a:buChar char="•"/>
          </a:pPr>
          <a:r>
            <a:rPr lang="en-US" sz="1500" kern="1200" dirty="0"/>
            <a:t>Improved and closed water drainage</a:t>
          </a:r>
          <a:endParaRPr lang="en-AU" sz="1500" kern="1200" dirty="0"/>
        </a:p>
      </dsp:txBody>
      <dsp:txXfrm>
        <a:off x="9442060" y="681824"/>
        <a:ext cx="1746374" cy="44121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1">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0.1765</cdr:x>
      <cdr:y>0.7483</cdr:y>
    </cdr:from>
    <cdr:to>
      <cdr:x>0.2052</cdr:x>
      <cdr:y>0.82227</cdr:y>
    </cdr:to>
    <cdr:sp macro="" textlink="">
      <cdr:nvSpPr>
        <cdr:cNvPr id="2" name="Down Arrow 1"/>
        <cdr:cNvSpPr/>
      </cdr:nvSpPr>
      <cdr:spPr>
        <a:xfrm xmlns:a="http://schemas.openxmlformats.org/drawingml/2006/main">
          <a:off x="2023920" y="4809743"/>
          <a:ext cx="329184" cy="47548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en-US"/>
        </a:p>
      </cdr:txBody>
    </cdr:sp>
  </cdr:relSizeAnchor>
  <cdr:relSizeAnchor xmlns:cdr="http://schemas.openxmlformats.org/drawingml/2006/chartDrawing">
    <cdr:from>
      <cdr:x>0.41536</cdr:x>
      <cdr:y>0.70356</cdr:y>
    </cdr:from>
    <cdr:to>
      <cdr:x>0.44407</cdr:x>
      <cdr:y>0.77754</cdr:y>
    </cdr:to>
    <cdr:sp macro="" textlink="">
      <cdr:nvSpPr>
        <cdr:cNvPr id="3" name="Down Arrow 2"/>
        <cdr:cNvSpPr/>
      </cdr:nvSpPr>
      <cdr:spPr>
        <a:xfrm xmlns:a="http://schemas.openxmlformats.org/drawingml/2006/main">
          <a:off x="4763056" y="4522215"/>
          <a:ext cx="329184" cy="47548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0.66619</cdr:x>
      <cdr:y>0.70009</cdr:y>
    </cdr:from>
    <cdr:to>
      <cdr:x>0.69489</cdr:x>
      <cdr:y>0.77406</cdr:y>
    </cdr:to>
    <cdr:sp macro="" textlink="">
      <cdr:nvSpPr>
        <cdr:cNvPr id="4" name="Down Arrow 3"/>
        <cdr:cNvSpPr/>
      </cdr:nvSpPr>
      <cdr:spPr>
        <a:xfrm xmlns:a="http://schemas.openxmlformats.org/drawingml/2006/main">
          <a:off x="7639352" y="4499863"/>
          <a:ext cx="329184" cy="47548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0.90665</cdr:x>
      <cdr:y>0.69803</cdr:y>
    </cdr:from>
    <cdr:to>
      <cdr:x>0.93535</cdr:x>
      <cdr:y>0.77201</cdr:y>
    </cdr:to>
    <cdr:sp macro="" textlink="">
      <cdr:nvSpPr>
        <cdr:cNvPr id="5" name="Down Arrow 4"/>
        <cdr:cNvSpPr/>
      </cdr:nvSpPr>
      <cdr:spPr>
        <a:xfrm xmlns:a="http://schemas.openxmlformats.org/drawingml/2006/main">
          <a:off x="10396776" y="4486655"/>
          <a:ext cx="329184" cy="47548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0.1127</cdr:x>
      <cdr:y>0.63591</cdr:y>
    </cdr:from>
    <cdr:to>
      <cdr:x>0.28414</cdr:x>
      <cdr:y>0.78813</cdr:y>
    </cdr:to>
    <cdr:sp macro="" textlink="">
      <cdr:nvSpPr>
        <cdr:cNvPr id="6" name="Rectangle 5"/>
        <cdr:cNvSpPr/>
      </cdr:nvSpPr>
      <cdr:spPr>
        <a:xfrm xmlns:a="http://schemas.openxmlformats.org/drawingml/2006/main">
          <a:off x="1292400" y="4087367"/>
          <a:ext cx="1965960" cy="978408"/>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pPr algn="ctr"/>
          <a:r>
            <a:rPr lang="en-US" sz="1800" b="1" dirty="0"/>
            <a:t>For WASH in Schools</a:t>
          </a:r>
          <a:endParaRPr lang="en-GB" sz="1800" b="1" dirty="0"/>
        </a:p>
      </cdr:txBody>
    </cdr:sp>
  </cdr:relSizeAnchor>
  <cdr:relSizeAnchor xmlns:cdr="http://schemas.openxmlformats.org/drawingml/2006/chartDrawing">
    <cdr:from>
      <cdr:x>0.34519</cdr:x>
      <cdr:y>0.60256</cdr:y>
    </cdr:from>
    <cdr:to>
      <cdr:x>0.51663</cdr:x>
      <cdr:y>0.75478</cdr:y>
    </cdr:to>
    <cdr:sp macro="" textlink="">
      <cdr:nvSpPr>
        <cdr:cNvPr id="7" name="Rectangle 6"/>
        <cdr:cNvSpPr/>
      </cdr:nvSpPr>
      <cdr:spPr>
        <a:xfrm xmlns:a="http://schemas.openxmlformats.org/drawingml/2006/main">
          <a:off x="3958384" y="3872991"/>
          <a:ext cx="1965960" cy="978408"/>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t>For WASH in Schools</a:t>
          </a:r>
          <a:endParaRPr lang="en-GB" sz="1800" b="1" dirty="0"/>
        </a:p>
      </cdr:txBody>
    </cdr:sp>
  </cdr:relSizeAnchor>
  <cdr:relSizeAnchor xmlns:cdr="http://schemas.openxmlformats.org/drawingml/2006/chartDrawing">
    <cdr:from>
      <cdr:x>0.59283</cdr:x>
      <cdr:y>0.59908</cdr:y>
    </cdr:from>
    <cdr:to>
      <cdr:x>0.76427</cdr:x>
      <cdr:y>0.7513</cdr:y>
    </cdr:to>
    <cdr:sp macro="" textlink="">
      <cdr:nvSpPr>
        <cdr:cNvPr id="8" name="Rectangle 7"/>
        <cdr:cNvSpPr/>
      </cdr:nvSpPr>
      <cdr:spPr>
        <a:xfrm xmlns:a="http://schemas.openxmlformats.org/drawingml/2006/main">
          <a:off x="6798104" y="3850639"/>
          <a:ext cx="1965960" cy="978408"/>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t>For WASH in Schools</a:t>
          </a:r>
          <a:endParaRPr lang="en-GB" sz="1800" b="1" dirty="0"/>
        </a:p>
      </cdr:txBody>
    </cdr:sp>
  </cdr:relSizeAnchor>
  <cdr:relSizeAnchor xmlns:cdr="http://schemas.openxmlformats.org/drawingml/2006/chartDrawing">
    <cdr:from>
      <cdr:x>0.82856</cdr:x>
      <cdr:y>0.59987</cdr:y>
    </cdr:from>
    <cdr:to>
      <cdr:x>1</cdr:x>
      <cdr:y>0.75209</cdr:y>
    </cdr:to>
    <cdr:sp macro="" textlink="">
      <cdr:nvSpPr>
        <cdr:cNvPr id="9" name="Rectangle 8"/>
        <cdr:cNvSpPr/>
      </cdr:nvSpPr>
      <cdr:spPr>
        <a:xfrm xmlns:a="http://schemas.openxmlformats.org/drawingml/2006/main">
          <a:off x="9501306" y="3855719"/>
          <a:ext cx="1965960" cy="978408"/>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t>For WASH in Schools</a:t>
          </a:r>
          <a:endParaRPr lang="en-GB" sz="1800" b="1" dirty="0"/>
        </a:p>
      </cdr:txBody>
    </cdr:sp>
  </cdr:relSizeAnchor>
  <cdr:relSizeAnchor xmlns:cdr="http://schemas.openxmlformats.org/drawingml/2006/chartDrawing">
    <cdr:from>
      <cdr:x>0.13335</cdr:x>
      <cdr:y>0.56736</cdr:y>
    </cdr:from>
    <cdr:to>
      <cdr:x>0.2729</cdr:x>
      <cdr:y>0.66283</cdr:y>
    </cdr:to>
    <cdr:sp macro="" textlink="">
      <cdr:nvSpPr>
        <cdr:cNvPr id="10" name="Rectangle 9"/>
        <cdr:cNvSpPr/>
      </cdr:nvSpPr>
      <cdr:spPr>
        <a:xfrm xmlns:a="http://schemas.openxmlformats.org/drawingml/2006/main">
          <a:off x="1529181" y="3646779"/>
          <a:ext cx="1600200" cy="613610"/>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pPr algn="ctr"/>
          <a:r>
            <a:rPr lang="en-US" sz="3200" dirty="0"/>
            <a:t>0,18%</a:t>
          </a:r>
        </a:p>
      </cdr:txBody>
    </cdr:sp>
  </cdr:relSizeAnchor>
  <cdr:relSizeAnchor xmlns:cdr="http://schemas.openxmlformats.org/drawingml/2006/chartDrawing">
    <cdr:from>
      <cdr:x>0.35369</cdr:x>
      <cdr:y>0.54717</cdr:y>
    </cdr:from>
    <cdr:to>
      <cdr:x>0.49323</cdr:x>
      <cdr:y>0.64264</cdr:y>
    </cdr:to>
    <cdr:sp macro="" textlink="">
      <cdr:nvSpPr>
        <cdr:cNvPr id="11" name="Rectangle 10"/>
        <cdr:cNvSpPr/>
      </cdr:nvSpPr>
      <cdr:spPr>
        <a:xfrm xmlns:a="http://schemas.openxmlformats.org/drawingml/2006/main">
          <a:off x="4055812" y="3516988"/>
          <a:ext cx="1600200" cy="613610"/>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dirty="0"/>
            <a:t>0,14%</a:t>
          </a:r>
        </a:p>
      </cdr:txBody>
    </cdr:sp>
  </cdr:relSizeAnchor>
  <cdr:relSizeAnchor xmlns:cdr="http://schemas.openxmlformats.org/drawingml/2006/chartDrawing">
    <cdr:from>
      <cdr:x>0.61307</cdr:x>
      <cdr:y>0.52771</cdr:y>
    </cdr:from>
    <cdr:to>
      <cdr:x>0.75262</cdr:x>
      <cdr:y>0.62318</cdr:y>
    </cdr:to>
    <cdr:sp macro="" textlink="">
      <cdr:nvSpPr>
        <cdr:cNvPr id="12" name="Rectangle 11"/>
        <cdr:cNvSpPr/>
      </cdr:nvSpPr>
      <cdr:spPr>
        <a:xfrm xmlns:a="http://schemas.openxmlformats.org/drawingml/2006/main">
          <a:off x="7030286" y="3391934"/>
          <a:ext cx="1600200" cy="613610"/>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dirty="0"/>
            <a:t>4,66%</a:t>
          </a:r>
        </a:p>
      </cdr:txBody>
    </cdr:sp>
  </cdr:relSizeAnchor>
  <cdr:relSizeAnchor xmlns:cdr="http://schemas.openxmlformats.org/drawingml/2006/chartDrawing">
    <cdr:from>
      <cdr:x>0.8481</cdr:x>
      <cdr:y>0.52771</cdr:y>
    </cdr:from>
    <cdr:to>
      <cdr:x>0.98764</cdr:x>
      <cdr:y>0.62318</cdr:y>
    </cdr:to>
    <cdr:sp macro="" textlink="">
      <cdr:nvSpPr>
        <cdr:cNvPr id="13" name="Rectangle 12"/>
        <cdr:cNvSpPr/>
      </cdr:nvSpPr>
      <cdr:spPr>
        <a:xfrm xmlns:a="http://schemas.openxmlformats.org/drawingml/2006/main">
          <a:off x="9725360" y="3391934"/>
          <a:ext cx="1600200" cy="613610"/>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dirty="0"/>
            <a:t>6,90%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afternoon ladies n gentlemen, it’s great to see u all. My name is Zulkarnaen, I am a delegate from Republic of Indonesia and working for Ministry of education n culture. Although this meeting has been held for the 7th time, but this is the first time for me to attend this convention. Thank You for the opportunity, very happy, and of course a little bit nervous, but hopefully I could give a good contribution for this international Learning Exchange.</a:t>
            </a:r>
          </a:p>
          <a:p>
            <a:r>
              <a:rPr lang="en-US" sz="1200" kern="1200" dirty="0">
                <a:solidFill>
                  <a:schemeClr val="tx1"/>
                </a:solidFill>
                <a:effectLst/>
                <a:latin typeface="+mn-lt"/>
                <a:ea typeface="+mn-ea"/>
                <a:cs typeface="+mn-cs"/>
              </a:rPr>
              <a:t>In this opportunity I would like to present Indonesian Government investment on WASH in schools/ or what we usually call it </a:t>
            </a:r>
            <a:r>
              <a:rPr lang="en-US" sz="1200" kern="1200" dirty="0" err="1">
                <a:solidFill>
                  <a:schemeClr val="tx1"/>
                </a:solidFill>
                <a:effectLst/>
                <a:latin typeface="+mn-lt"/>
                <a:ea typeface="+mn-ea"/>
                <a:cs typeface="+mn-cs"/>
              </a:rPr>
              <a:t>WInS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5B11E8-9DCA-4097-8B34-EBACB2280589}" type="slidenum">
              <a:rPr lang="en-US" smtClean="0"/>
              <a:pPr/>
              <a:t>1</a:t>
            </a:fld>
            <a:endParaRPr lang="en-US"/>
          </a:p>
        </p:txBody>
      </p:sp>
    </p:spTree>
    <p:extLst>
      <p:ext uri="{BB962C8B-B14F-4D97-AF65-F5344CB8AC3E}">
        <p14:creationId xmlns:p14="http://schemas.microsoft.com/office/powerpoint/2010/main" val="148075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significant amount of funding by the government has proven to improve the access to </a:t>
            </a:r>
            <a:r>
              <a:rPr lang="en-US" sz="1200" kern="1200" dirty="0" err="1">
                <a:solidFill>
                  <a:schemeClr val="tx1"/>
                </a:solidFill>
                <a:effectLst/>
                <a:latin typeface="+mn-lt"/>
                <a:ea typeface="+mn-ea"/>
                <a:cs typeface="+mn-cs"/>
              </a:rPr>
              <a:t>WinS</a:t>
            </a:r>
            <a:r>
              <a:rPr lang="en-US" sz="1200" kern="1200" dirty="0">
                <a:solidFill>
                  <a:schemeClr val="tx1"/>
                </a:solidFill>
                <a:effectLst/>
                <a:latin typeface="+mn-lt"/>
                <a:ea typeface="+mn-ea"/>
                <a:cs typeface="+mn-cs"/>
              </a:rPr>
              <a:t> facilities. As you can see from the slide, access to water, sanitation and hygiene are improving for the last two years. The average toilet ratio at national level also reduce for both boy and girl.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sz="1200" kern="1200" dirty="0">
                <a:solidFill>
                  <a:schemeClr val="tx1"/>
                </a:solidFill>
                <a:effectLst/>
                <a:latin typeface="+mn-lt"/>
                <a:ea typeface="+mn-ea"/>
                <a:cs typeface="+mn-cs"/>
              </a:rPr>
              <a:t>As summary and also advise for other countries, we would like to highlight three points. First, we believe that good quality of data could drive policy change.</a:t>
            </a:r>
          </a:p>
          <a:p>
            <a:r>
              <a:rPr lang="en-US" sz="1200" kern="1200" dirty="0">
                <a:solidFill>
                  <a:schemeClr val="tx1"/>
                </a:solidFill>
                <a:effectLst/>
                <a:latin typeface="+mn-lt"/>
                <a:ea typeface="+mn-ea"/>
                <a:cs typeface="+mn-cs"/>
              </a:rPr>
              <a:t>Secondly, rather than developing a new platform, as much as possible, use the existing government program platform. In this case, we use the existing UKS program.</a:t>
            </a:r>
          </a:p>
          <a:p>
            <a:r>
              <a:rPr lang="en-US" sz="1200" kern="1200" dirty="0">
                <a:solidFill>
                  <a:schemeClr val="tx1"/>
                </a:solidFill>
                <a:effectLst/>
                <a:latin typeface="+mn-lt"/>
                <a:ea typeface="+mn-ea"/>
                <a:cs typeface="+mn-cs"/>
              </a:rPr>
              <a:t>Lastly, we encourage to explore the possibility to use the existing government financial instrument and leverage it to advance </a:t>
            </a:r>
            <a:r>
              <a:rPr lang="en-US" sz="1200" kern="1200" dirty="0" err="1">
                <a:solidFill>
                  <a:schemeClr val="tx1"/>
                </a:solidFill>
                <a:effectLst/>
                <a:latin typeface="+mn-lt"/>
                <a:ea typeface="+mn-ea"/>
                <a:cs typeface="+mn-cs"/>
              </a:rPr>
              <a:t>WinS</a:t>
            </a:r>
            <a:r>
              <a:rPr lang="en-US" sz="1200" kern="1200" dirty="0">
                <a:solidFill>
                  <a:schemeClr val="tx1"/>
                </a:solidFill>
                <a:effectLst/>
                <a:latin typeface="+mn-lt"/>
                <a:ea typeface="+mn-ea"/>
                <a:cs typeface="+mn-cs"/>
              </a:rPr>
              <a:t> development sector.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very much for your great attention, ladies and gentlemen. May all those we have shares be beneficial for all of us.</a:t>
            </a:r>
          </a:p>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421796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an introduction, I would like to show you as the fourth most populous countries in the world, Indonesia has more than 270,000 (two hundred seventy thousand) schools and madrasah across the county. In total there are more than 44 million of students of primary and secondary schools with almost 3,5 million teachers supporting them. </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Government has a well-established school health program or UKS/M program that has been established since 1950s (ninety fifties). (Just like the batik shirt that I use today). The program is co-managed by four different ministries at national level; Ministry of Education and Culture, Ministry of Health, Ministry of Religious Affair and Ministry of Home Affair. This slide highlight that WASH in Schools is an integrated part of UKS/M program.</a:t>
            </a:r>
          </a:p>
        </p:txBody>
      </p:sp>
      <p:sp>
        <p:nvSpPr>
          <p:cNvPr id="4" name="Slide Number Placeholder 3"/>
          <p:cNvSpPr>
            <a:spLocks noGrp="1"/>
          </p:cNvSpPr>
          <p:nvPr>
            <p:ph type="sldNum" sz="quarter" idx="10"/>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425560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the UKS/M or school/madrasah health program, since early 2000s (two thousands), Government of Indonesia has developed a stratification system. This system divides a school status into four different rank; first the lowest one is minimum; and then standard; after that optimum and the highest one is advance. This stratification is quite similar with Three Stars Approach, but </a:t>
            </a:r>
            <a:r>
              <a:rPr lang="en-US" sz="1200" b="1" kern="1200" dirty="0">
                <a:solidFill>
                  <a:schemeClr val="tx1"/>
                </a:solidFill>
                <a:effectLst/>
                <a:latin typeface="+mn-lt"/>
                <a:ea typeface="+mn-ea"/>
                <a:cs typeface="+mn-cs"/>
              </a:rPr>
              <a:t>more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comprehensive</a:t>
            </a:r>
            <a:r>
              <a:rPr lang="en-US" sz="1200" kern="1200" dirty="0">
                <a:solidFill>
                  <a:schemeClr val="tx1"/>
                </a:solidFill>
                <a:effectLst/>
                <a:latin typeface="+mn-lt"/>
                <a:ea typeface="+mn-ea"/>
                <a:cs typeface="+mn-cs"/>
              </a:rPr>
              <a:t> as it also covers other program, such as nutrition, child-friendly schools, Periodic health examinations, etc. As you can see, the UKS strata also set WASH in Schools criteria that need to be fulfilled by schools.</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sz="1200" kern="1200" dirty="0">
                <a:solidFill>
                  <a:schemeClr val="tx1"/>
                </a:solidFill>
                <a:effectLst/>
                <a:latin typeface="+mn-lt"/>
                <a:ea typeface="+mn-ea"/>
                <a:cs typeface="+mn-cs"/>
              </a:rPr>
              <a:t>So, What trigger WASH in Schools Investment? This is a very good question. We believe the significant amount of investment on </a:t>
            </a:r>
            <a:r>
              <a:rPr lang="en-US" sz="1200" kern="1200" dirty="0" err="1">
                <a:solidFill>
                  <a:schemeClr val="tx1"/>
                </a:solidFill>
                <a:effectLst/>
                <a:latin typeface="+mn-lt"/>
                <a:ea typeface="+mn-ea"/>
                <a:cs typeface="+mn-cs"/>
              </a:rPr>
              <a:t>WinS</a:t>
            </a:r>
            <a:r>
              <a:rPr lang="en-US" sz="1200" kern="1200" dirty="0">
                <a:solidFill>
                  <a:schemeClr val="tx1"/>
                </a:solidFill>
                <a:effectLst/>
                <a:latin typeface="+mn-lt"/>
                <a:ea typeface="+mn-ea"/>
                <a:cs typeface="+mn-cs"/>
              </a:rPr>
              <a:t> that has been allocated by Government of Indonesia was a result of Data Driven Policy Advocacy. In 2016 (two thousand sixteen), Ministry of Education and Culture incorporate several basic questions/indicators on the existing Education Management Information System (EMIS). This Information System in Indonesia is called DAPODIK.</a:t>
            </a:r>
          </a:p>
          <a:p>
            <a:r>
              <a:rPr lang="en-US" sz="1200" kern="1200" dirty="0">
                <a:solidFill>
                  <a:schemeClr val="tx1"/>
                </a:solidFill>
                <a:effectLst/>
                <a:latin typeface="+mn-lt"/>
                <a:ea typeface="+mn-ea"/>
                <a:cs typeface="+mn-cs"/>
              </a:rPr>
              <a:t>The data was analyzed in 2017 (two thousand seventeen) to show the current condition of WASH in Schools facilities in Indonesia. We compiled into school sanitation profile 2017. The data analysis was an eye-opened as it was put against the standard on </a:t>
            </a:r>
            <a:r>
              <a:rPr lang="en-US" sz="1200" kern="1200" dirty="0" err="1">
                <a:solidFill>
                  <a:schemeClr val="tx1"/>
                </a:solidFill>
                <a:effectLst/>
                <a:latin typeface="+mn-lt"/>
                <a:ea typeface="+mn-ea"/>
                <a:cs typeface="+mn-cs"/>
              </a:rPr>
              <a:t>WinS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You can see from the infographic, 12% schools do not proper toilet. One out of three schools do not have handwashing facility, and one out of two schools do not have gender-separated toilets. This condition has created a long queue for students to use toilet during their </a:t>
            </a:r>
            <a:r>
              <a:rPr lang="en-US" sz="1200" kern="1200" dirty="0" err="1">
                <a:solidFill>
                  <a:schemeClr val="tx1"/>
                </a:solidFill>
                <a:effectLst/>
                <a:latin typeface="+mn-lt"/>
                <a:ea typeface="+mn-ea"/>
                <a:cs typeface="+mn-cs"/>
              </a:rPr>
              <a:t>breaktime</a:t>
            </a:r>
            <a:r>
              <a:rPr lang="en-US" sz="1200" kern="1200" dirty="0">
                <a:solidFill>
                  <a:schemeClr val="tx1"/>
                </a:solidFill>
                <a:effectLst/>
                <a:latin typeface="+mn-lt"/>
                <a:ea typeface="+mn-ea"/>
                <a:cs typeface="+mn-cs"/>
              </a:rPr>
              <a:t>. Nationally, the toilet ratio is 1:122 for boys and 1:117 for girls.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sz="1200" kern="1200" dirty="0">
                <a:solidFill>
                  <a:schemeClr val="tx1"/>
                </a:solidFill>
                <a:effectLst/>
                <a:latin typeface="+mn-lt"/>
                <a:ea typeface="+mn-ea"/>
                <a:cs typeface="+mn-cs"/>
              </a:rPr>
              <a:t>After we know the current situation, with technical support from various development organization, we developed a roadmap, a planning document that provide guidance on how we could achieve SDGs target on </a:t>
            </a:r>
            <a:r>
              <a:rPr lang="en-US" sz="1200" kern="1200" dirty="0" err="1">
                <a:solidFill>
                  <a:schemeClr val="tx1"/>
                </a:solidFill>
                <a:effectLst/>
                <a:latin typeface="+mn-lt"/>
                <a:ea typeface="+mn-ea"/>
                <a:cs typeface="+mn-cs"/>
              </a:rPr>
              <a:t>WinS</a:t>
            </a:r>
            <a:r>
              <a:rPr lang="en-US" sz="1200" kern="1200" dirty="0">
                <a:solidFill>
                  <a:schemeClr val="tx1"/>
                </a:solidFill>
                <a:effectLst/>
                <a:latin typeface="+mn-lt"/>
                <a:ea typeface="+mn-ea"/>
                <a:cs typeface="+mn-cs"/>
              </a:rPr>
              <a:t>. And most importantly, how much the investment cost that we may need to achieve this target. A simple calculation has been made and reflected in roadmap, which show that Indonesia may need at least </a:t>
            </a:r>
            <a:r>
              <a:rPr lang="en-US" sz="1200" b="1" kern="1200" dirty="0">
                <a:solidFill>
                  <a:schemeClr val="tx1"/>
                </a:solidFill>
                <a:effectLst/>
                <a:latin typeface="+mn-lt"/>
                <a:ea typeface="+mn-ea"/>
                <a:cs typeface="+mn-cs"/>
              </a:rPr>
              <a:t>USD 1,044,415,444</a:t>
            </a:r>
            <a:r>
              <a:rPr lang="en-US" sz="1200" kern="1200" dirty="0">
                <a:solidFill>
                  <a:schemeClr val="tx1"/>
                </a:solidFill>
                <a:effectLst/>
                <a:latin typeface="+mn-lt"/>
                <a:ea typeface="+mn-ea"/>
                <a:cs typeface="+mn-cs"/>
              </a:rPr>
              <a:t> (more than one Billion USD) to achieve SDGs in several years ahead.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we know the investment needed to pursue the target, the main challenge was on </a:t>
            </a:r>
            <a:r>
              <a:rPr lang="en-US" sz="1200" b="1" kern="1200" dirty="0">
                <a:solidFill>
                  <a:schemeClr val="tx1"/>
                </a:solidFill>
                <a:effectLst/>
                <a:latin typeface="+mn-lt"/>
                <a:ea typeface="+mn-ea"/>
                <a:cs typeface="+mn-cs"/>
              </a:rPr>
              <a:t>how to</a:t>
            </a:r>
            <a:r>
              <a:rPr lang="en-US" sz="1200" kern="1200" dirty="0">
                <a:solidFill>
                  <a:schemeClr val="tx1"/>
                </a:solidFill>
                <a:effectLst/>
                <a:latin typeface="+mn-lt"/>
                <a:ea typeface="+mn-ea"/>
                <a:cs typeface="+mn-cs"/>
              </a:rPr>
              <a:t> allocate investment on </a:t>
            </a:r>
            <a:r>
              <a:rPr lang="en-US" sz="1200" kern="1200" dirty="0" err="1">
                <a:solidFill>
                  <a:schemeClr val="tx1"/>
                </a:solidFill>
                <a:effectLst/>
                <a:latin typeface="+mn-lt"/>
                <a:ea typeface="+mn-ea"/>
                <a:cs typeface="+mn-cs"/>
              </a:rPr>
              <a:t>WinS</a:t>
            </a:r>
            <a:r>
              <a:rPr lang="en-US" sz="1200" kern="1200" dirty="0">
                <a:solidFill>
                  <a:schemeClr val="tx1"/>
                </a:solidFill>
                <a:effectLst/>
                <a:latin typeface="+mn-lt"/>
                <a:ea typeface="+mn-ea"/>
                <a:cs typeface="+mn-cs"/>
              </a:rPr>
              <a:t>. Rather than having a specific financing mechanism, we use the existing government financial instrument and insert </a:t>
            </a:r>
            <a:r>
              <a:rPr lang="en-US" sz="1200" kern="1200" dirty="0" err="1">
                <a:solidFill>
                  <a:schemeClr val="tx1"/>
                </a:solidFill>
                <a:effectLst/>
                <a:latin typeface="+mn-lt"/>
                <a:ea typeface="+mn-ea"/>
                <a:cs typeface="+mn-cs"/>
              </a:rPr>
              <a:t>WinS</a:t>
            </a:r>
            <a:r>
              <a:rPr lang="en-US" sz="1200" kern="1200" dirty="0">
                <a:solidFill>
                  <a:schemeClr val="tx1"/>
                </a:solidFill>
                <a:effectLst/>
                <a:latin typeface="+mn-lt"/>
                <a:ea typeface="+mn-ea"/>
                <a:cs typeface="+mn-cs"/>
              </a:rPr>
              <a:t> component on those instruments. Government of Indonesia has several instruments on Education sector, whether at </a:t>
            </a:r>
            <a:r>
              <a:rPr lang="en-US" sz="1200" u="sng" kern="1200" dirty="0">
                <a:solidFill>
                  <a:schemeClr val="tx1"/>
                </a:solidFill>
                <a:effectLst/>
                <a:latin typeface="+mn-lt"/>
                <a:ea typeface="+mn-ea"/>
                <a:cs typeface="+mn-cs"/>
              </a:rPr>
              <a:t>national government level (APBN)</a:t>
            </a:r>
            <a:r>
              <a:rPr lang="en-US" sz="1200" kern="1200" dirty="0">
                <a:solidFill>
                  <a:schemeClr val="tx1"/>
                </a:solidFill>
                <a:effectLst/>
                <a:latin typeface="+mn-lt"/>
                <a:ea typeface="+mn-ea"/>
                <a:cs typeface="+mn-cs"/>
              </a:rPr>
              <a:t> or at the </a:t>
            </a:r>
            <a:r>
              <a:rPr lang="en-US" sz="1200" u="sng" kern="1200" dirty="0">
                <a:solidFill>
                  <a:schemeClr val="tx1"/>
                </a:solidFill>
                <a:effectLst/>
                <a:latin typeface="+mn-lt"/>
                <a:ea typeface="+mn-ea"/>
                <a:cs typeface="+mn-cs"/>
              </a:rPr>
              <a:t>local government level (APBD)</a:t>
            </a:r>
            <a:r>
              <a:rPr lang="en-US" sz="1200" kern="1200" dirty="0">
                <a:solidFill>
                  <a:schemeClr val="tx1"/>
                </a:solidFill>
                <a:effectLst/>
                <a:latin typeface="+mn-lt"/>
                <a:ea typeface="+mn-ea"/>
                <a:cs typeface="+mn-cs"/>
              </a:rPr>
              <a:t>. Among many financial instruments, </a:t>
            </a:r>
            <a:r>
              <a:rPr lang="en-US" sz="1200" kern="1200" dirty="0" err="1">
                <a:solidFill>
                  <a:schemeClr val="tx1"/>
                </a:solidFill>
                <a:effectLst/>
                <a:latin typeface="+mn-lt"/>
                <a:ea typeface="+mn-ea"/>
                <a:cs typeface="+mn-cs"/>
              </a:rPr>
              <a:t>WinS</a:t>
            </a:r>
            <a:r>
              <a:rPr lang="en-US" sz="1200" kern="1200" dirty="0">
                <a:solidFill>
                  <a:schemeClr val="tx1"/>
                </a:solidFill>
                <a:effectLst/>
                <a:latin typeface="+mn-lt"/>
                <a:ea typeface="+mn-ea"/>
                <a:cs typeface="+mn-cs"/>
              </a:rPr>
              <a:t> is inserted at least in two biggest portion of Education funding, which is </a:t>
            </a:r>
            <a:r>
              <a:rPr lang="en-US" sz="1200" u="sng" kern="1200" dirty="0">
                <a:solidFill>
                  <a:schemeClr val="tx1"/>
                </a:solidFill>
                <a:effectLst/>
                <a:latin typeface="+mn-lt"/>
                <a:ea typeface="+mn-ea"/>
                <a:cs typeface="+mn-cs"/>
              </a:rPr>
              <a:t>School Operational Fund</a:t>
            </a:r>
            <a:r>
              <a:rPr lang="en-US" sz="1200" kern="1200" dirty="0">
                <a:solidFill>
                  <a:schemeClr val="tx1"/>
                </a:solidFill>
                <a:effectLst/>
                <a:latin typeface="+mn-lt"/>
                <a:ea typeface="+mn-ea"/>
                <a:cs typeface="+mn-cs"/>
              </a:rPr>
              <a:t> at national level and </a:t>
            </a:r>
            <a:r>
              <a:rPr lang="en-US" sz="1200" u="sng" kern="1200" dirty="0">
                <a:solidFill>
                  <a:schemeClr val="tx1"/>
                </a:solidFill>
                <a:effectLst/>
                <a:latin typeface="+mn-lt"/>
                <a:ea typeface="+mn-ea"/>
                <a:cs typeface="+mn-cs"/>
              </a:rPr>
              <a:t>Special Allocation fund</a:t>
            </a:r>
            <a:r>
              <a:rPr lang="en-US" sz="1200" kern="1200" dirty="0">
                <a:solidFill>
                  <a:schemeClr val="tx1"/>
                </a:solidFill>
                <a:effectLst/>
                <a:latin typeface="+mn-lt"/>
                <a:ea typeface="+mn-ea"/>
                <a:cs typeface="+mn-cs"/>
              </a:rPr>
              <a:t> at local government level. </a:t>
            </a:r>
          </a:p>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215533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sz="1200" kern="1200" dirty="0" err="1">
                <a:solidFill>
                  <a:schemeClr val="tx1"/>
                </a:solidFill>
                <a:effectLst/>
                <a:latin typeface="+mn-lt"/>
                <a:ea typeface="+mn-ea"/>
                <a:cs typeface="+mn-cs"/>
              </a:rPr>
              <a:t>Bantuan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Operasional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Sekolah</a:t>
            </a:r>
            <a:r>
              <a:rPr lang="en-US" sz="1200" kern="1200" dirty="0">
                <a:solidFill>
                  <a:schemeClr val="tx1"/>
                </a:solidFill>
                <a:effectLst/>
                <a:latin typeface="+mn-lt"/>
                <a:ea typeface="+mn-ea"/>
                <a:cs typeface="+mn-cs"/>
              </a:rPr>
              <a:t> (BOS), or School Operational Fund is used mainly to cover school daily need, such as </a:t>
            </a:r>
            <a:r>
              <a:rPr lang="en-US" sz="1200" u="sng" kern="1200" dirty="0">
                <a:solidFill>
                  <a:schemeClr val="tx1"/>
                </a:solidFill>
                <a:effectLst/>
                <a:latin typeface="+mn-lt"/>
                <a:ea typeface="+mn-ea"/>
                <a:cs typeface="+mn-cs"/>
              </a:rPr>
              <a:t>consumables, power, water, telecommunications, minor repairs, overtime, transport, consumption, etc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Since 2017, based on Ministry of Education and Culture regulation, WASH in Schools become an eligible costing line on BOS. Therefore, by creating an eligible costing line on BOS, all 270,393 (two hundred seventy thousand) schools and Madrasah in Indonesia could use it to fund </a:t>
            </a:r>
            <a:r>
              <a:rPr lang="en-US" sz="1200" kern="1200" dirty="0" err="1">
                <a:solidFill>
                  <a:schemeClr val="tx1"/>
                </a:solidFill>
                <a:effectLst/>
                <a:latin typeface="+mn-lt"/>
                <a:ea typeface="+mn-ea"/>
                <a:cs typeface="+mn-cs"/>
              </a:rPr>
              <a:t>WinS</a:t>
            </a:r>
            <a:r>
              <a:rPr lang="en-US" sz="1200" kern="1200" dirty="0">
                <a:solidFill>
                  <a:schemeClr val="tx1"/>
                </a:solidFill>
                <a:effectLst/>
                <a:latin typeface="+mn-lt"/>
                <a:ea typeface="+mn-ea"/>
                <a:cs typeface="+mn-cs"/>
              </a:rPr>
              <a:t> activities such as </a:t>
            </a:r>
            <a:r>
              <a:rPr lang="en-US" sz="1200" u="sng" kern="1200" dirty="0">
                <a:solidFill>
                  <a:schemeClr val="tx1"/>
                </a:solidFill>
                <a:effectLst/>
                <a:latin typeface="+mn-lt"/>
                <a:ea typeface="+mn-ea"/>
                <a:cs typeface="+mn-cs"/>
              </a:rPr>
              <a:t>handwashing, Operation and maintenance cost of </a:t>
            </a:r>
            <a:r>
              <a:rPr lang="en-US" sz="1200" u="sng" kern="1200" dirty="0" err="1">
                <a:solidFill>
                  <a:schemeClr val="tx1"/>
                </a:solidFill>
                <a:effectLst/>
                <a:latin typeface="+mn-lt"/>
                <a:ea typeface="+mn-ea"/>
                <a:cs typeface="+mn-cs"/>
              </a:rPr>
              <a:t>WinS</a:t>
            </a:r>
            <a:r>
              <a:rPr lang="en-US" sz="1200" u="sng" kern="1200" dirty="0">
                <a:solidFill>
                  <a:schemeClr val="tx1"/>
                </a:solidFill>
                <a:effectLst/>
                <a:latin typeface="+mn-lt"/>
                <a:ea typeface="+mn-ea"/>
                <a:cs typeface="+mn-cs"/>
              </a:rPr>
              <a:t> facilities, as well as small rehabilitation</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2752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sz="1200" kern="1200" dirty="0">
                <a:solidFill>
                  <a:schemeClr val="tx1"/>
                </a:solidFill>
                <a:effectLst/>
                <a:latin typeface="+mn-lt"/>
                <a:ea typeface="+mn-ea"/>
                <a:cs typeface="+mn-cs"/>
              </a:rPr>
              <a:t>Special Allocation Fund or DAK is actually </a:t>
            </a:r>
            <a:r>
              <a:rPr lang="en-US" sz="1200" u="sng" kern="1200" dirty="0">
                <a:solidFill>
                  <a:schemeClr val="tx1"/>
                </a:solidFill>
                <a:effectLst/>
                <a:latin typeface="+mn-lt"/>
                <a:ea typeface="+mn-ea"/>
                <a:cs typeface="+mn-cs"/>
              </a:rPr>
              <a:t>part of broader DAK fund for local government</a:t>
            </a:r>
            <a:r>
              <a:rPr lang="en-US" sz="1200" kern="1200" dirty="0">
                <a:solidFill>
                  <a:schemeClr val="tx1"/>
                </a:solidFill>
                <a:effectLst/>
                <a:latin typeface="+mn-lt"/>
                <a:ea typeface="+mn-ea"/>
                <a:cs typeface="+mn-cs"/>
              </a:rPr>
              <a:t>, that also available for </a:t>
            </a:r>
            <a:r>
              <a:rPr lang="en-US" sz="1200" u="sng" kern="1200" dirty="0">
                <a:solidFill>
                  <a:schemeClr val="tx1"/>
                </a:solidFill>
                <a:effectLst/>
                <a:latin typeface="+mn-lt"/>
                <a:ea typeface="+mn-ea"/>
                <a:cs typeface="+mn-cs"/>
              </a:rPr>
              <a:t>Health, Water, Sanitation</a:t>
            </a:r>
            <a:r>
              <a:rPr lang="en-US" sz="1200" kern="1200" dirty="0">
                <a:solidFill>
                  <a:schemeClr val="tx1"/>
                </a:solidFill>
                <a:effectLst/>
                <a:latin typeface="+mn-lt"/>
                <a:ea typeface="+mn-ea"/>
                <a:cs typeface="+mn-cs"/>
              </a:rPr>
              <a:t>, and environmental sector. DAK on Education is usually </a:t>
            </a:r>
            <a:r>
              <a:rPr lang="en-US" sz="1200" u="sng" kern="1200" dirty="0">
                <a:solidFill>
                  <a:schemeClr val="tx1"/>
                </a:solidFill>
                <a:effectLst/>
                <a:latin typeface="+mn-lt"/>
                <a:ea typeface="+mn-ea"/>
                <a:cs typeface="+mn-cs"/>
              </a:rPr>
              <a:t>to cover large infrastructure cost, such as construction classrooms, library, laboratory, etc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Since 2018 (two thousand eighteen) WASH in Schools allocation become an official menu of DAK Education and starting in 2018 the allocation for </a:t>
            </a:r>
            <a:r>
              <a:rPr lang="en-US" sz="1200" u="sng" kern="1200" dirty="0">
                <a:solidFill>
                  <a:schemeClr val="tx1"/>
                </a:solidFill>
                <a:effectLst/>
                <a:latin typeface="+mn-lt"/>
                <a:ea typeface="+mn-ea"/>
                <a:cs typeface="+mn-cs"/>
              </a:rPr>
              <a:t>Construction new </a:t>
            </a:r>
            <a:r>
              <a:rPr lang="en-US" sz="1200" u="sng" kern="1200" dirty="0" err="1">
                <a:solidFill>
                  <a:schemeClr val="tx1"/>
                </a:solidFill>
                <a:effectLst/>
                <a:latin typeface="+mn-lt"/>
                <a:ea typeface="+mn-ea"/>
                <a:cs typeface="+mn-cs"/>
              </a:rPr>
              <a:t>WinS</a:t>
            </a:r>
            <a:r>
              <a:rPr lang="en-US" sz="1200" u="sng" kern="1200" dirty="0">
                <a:solidFill>
                  <a:schemeClr val="tx1"/>
                </a:solidFill>
                <a:effectLst/>
                <a:latin typeface="+mn-lt"/>
                <a:ea typeface="+mn-ea"/>
                <a:cs typeface="+mn-cs"/>
              </a:rPr>
              <a:t> facilities</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Rehabilitation of existing </a:t>
            </a:r>
            <a:r>
              <a:rPr lang="en-US" sz="1200" u="sng" kern="1200" dirty="0" err="1">
                <a:solidFill>
                  <a:schemeClr val="tx1"/>
                </a:solidFill>
                <a:effectLst/>
                <a:latin typeface="+mn-lt"/>
                <a:ea typeface="+mn-ea"/>
                <a:cs typeface="+mn-cs"/>
              </a:rPr>
              <a:t>WinS</a:t>
            </a:r>
            <a:r>
              <a:rPr lang="en-US" sz="1200" u="sng" kern="1200" dirty="0">
                <a:solidFill>
                  <a:schemeClr val="tx1"/>
                </a:solidFill>
                <a:effectLst/>
                <a:latin typeface="+mn-lt"/>
                <a:ea typeface="+mn-ea"/>
                <a:cs typeface="+mn-cs"/>
              </a:rPr>
              <a:t> facilities</a:t>
            </a:r>
            <a:r>
              <a:rPr lang="en-US" sz="1200" kern="1200" dirty="0">
                <a:solidFill>
                  <a:schemeClr val="tx1"/>
                </a:solidFill>
                <a:effectLst/>
                <a:latin typeface="+mn-lt"/>
                <a:ea typeface="+mn-ea"/>
                <a:cs typeface="+mn-cs"/>
              </a:rPr>
              <a:t> increase significantly from USD 343,710 (three hundred forty three thousand USD) in 2016 to USD 75,702,100 (seventy five million USD) in 2019.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654"/>
            </a:lvl1pPr>
          </a:lstStyle>
          <a:p>
            <a:r>
              <a:rPr lang="en-US"/>
              <a:t>Click to edit Master title style</a:t>
            </a:r>
            <a:endParaRPr lang="id-ID"/>
          </a:p>
        </p:txBody>
      </p:sp>
      <p:sp>
        <p:nvSpPr>
          <p:cNvPr id="3" name="Subtitle 2"/>
          <p:cNvSpPr>
            <a:spLocks noGrp="1"/>
          </p:cNvSpPr>
          <p:nvPr>
            <p:ph type="subTitle" idx="1"/>
          </p:nvPr>
        </p:nvSpPr>
        <p:spPr>
          <a:xfrm>
            <a:off x="1524001" y="3602038"/>
            <a:ext cx="9144000" cy="1655762"/>
          </a:xfrm>
        </p:spPr>
        <p:txBody>
          <a:bodyPr/>
          <a:lstStyle>
            <a:lvl1pPr marL="0" indent="0" algn="ctr">
              <a:buNone/>
              <a:defRPr sz="2262"/>
            </a:lvl1pPr>
            <a:lvl2pPr marL="430869" indent="0" algn="ctr">
              <a:buNone/>
              <a:defRPr sz="1885"/>
            </a:lvl2pPr>
            <a:lvl3pPr marL="861738" indent="0" algn="ctr">
              <a:buNone/>
              <a:defRPr sz="1697"/>
            </a:lvl3pPr>
            <a:lvl4pPr marL="1292606" indent="0" algn="ctr">
              <a:buNone/>
              <a:defRPr sz="1508"/>
            </a:lvl4pPr>
            <a:lvl5pPr marL="1723475" indent="0" algn="ctr">
              <a:buNone/>
              <a:defRPr sz="1508"/>
            </a:lvl5pPr>
            <a:lvl6pPr marL="2154344" indent="0" algn="ctr">
              <a:buNone/>
              <a:defRPr sz="1508"/>
            </a:lvl6pPr>
            <a:lvl7pPr marL="2585213" indent="0" algn="ctr">
              <a:buNone/>
              <a:defRPr sz="1508"/>
            </a:lvl7pPr>
            <a:lvl8pPr marL="3016082" indent="0" algn="ctr">
              <a:buNone/>
              <a:defRPr sz="1508"/>
            </a:lvl8pPr>
            <a:lvl9pPr marL="3446951" indent="0" algn="ctr">
              <a:buNone/>
              <a:defRPr sz="1508"/>
            </a:lvl9pPr>
          </a:lstStyle>
          <a:p>
            <a:r>
              <a:rPr lang="en-US"/>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B131D1-A263-4799-BB2E-6F1D50E0EFA6}" type="slidenum">
              <a:rPr lang="id-ID"/>
              <a:pPr>
                <a:defRPr/>
              </a:pPr>
              <a:t>‹#›</a:t>
            </a:fld>
            <a:endParaRPr lang="id-ID"/>
          </a:p>
        </p:txBody>
      </p:sp>
    </p:spTree>
    <p:extLst>
      <p:ext uri="{BB962C8B-B14F-4D97-AF65-F5344CB8AC3E}">
        <p14:creationId xmlns:p14="http://schemas.microsoft.com/office/powerpoint/2010/main" val="35829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B5DAA3-B1FB-4565-8FC9-C6089494CA5B}" type="slidenum">
              <a:rPr lang="id-ID"/>
              <a:pPr>
                <a:defRPr/>
              </a:pPr>
              <a:t>‹#›</a:t>
            </a:fld>
            <a:endParaRPr lang="id-ID"/>
          </a:p>
        </p:txBody>
      </p:sp>
    </p:spTree>
    <p:extLst>
      <p:ext uri="{BB962C8B-B14F-4D97-AF65-F5344CB8AC3E}">
        <p14:creationId xmlns:p14="http://schemas.microsoft.com/office/powerpoint/2010/main" val="105528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DA4F64-0A2C-4D5D-A74D-6435120F1EEA}" type="slidenum">
              <a:rPr lang="id-ID"/>
              <a:pPr>
                <a:defRPr/>
              </a:pPr>
              <a:t>‹#›</a:t>
            </a:fld>
            <a:endParaRPr lang="id-ID"/>
          </a:p>
        </p:txBody>
      </p:sp>
    </p:spTree>
    <p:extLst>
      <p:ext uri="{BB962C8B-B14F-4D97-AF65-F5344CB8AC3E}">
        <p14:creationId xmlns:p14="http://schemas.microsoft.com/office/powerpoint/2010/main" val="416372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B131D1-A263-4799-BB2E-6F1D50E0EFA6}" type="slidenum">
              <a:rPr lang="id-ID" smtClean="0"/>
              <a:pPr>
                <a:defRPr/>
              </a:pPr>
              <a:t>‹#›</a:t>
            </a:fld>
            <a:endParaRPr lang="id-ID"/>
          </a:p>
        </p:txBody>
      </p:sp>
    </p:spTree>
    <p:extLst>
      <p:ext uri="{BB962C8B-B14F-4D97-AF65-F5344CB8AC3E}">
        <p14:creationId xmlns:p14="http://schemas.microsoft.com/office/powerpoint/2010/main" val="120579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E462D3-9F48-423E-8717-DEA9F9B5C4AB}" type="slidenum">
              <a:rPr lang="id-ID" smtClean="0"/>
              <a:pPr>
                <a:defRPr/>
              </a:pPr>
              <a:t>‹#›</a:t>
            </a:fld>
            <a:endParaRPr lang="id-ID"/>
          </a:p>
        </p:txBody>
      </p:sp>
    </p:spTree>
    <p:extLst>
      <p:ext uri="{BB962C8B-B14F-4D97-AF65-F5344CB8AC3E}">
        <p14:creationId xmlns:p14="http://schemas.microsoft.com/office/powerpoint/2010/main" val="4065446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8B211B9-00FC-411C-A802-407CD9D70029}" type="slidenum">
              <a:rPr lang="id-ID" smtClean="0"/>
              <a:pPr>
                <a:defRPr/>
              </a:pPr>
              <a:t>‹#›</a:t>
            </a:fld>
            <a:endParaRPr lang="id-ID"/>
          </a:p>
        </p:txBody>
      </p:sp>
    </p:spTree>
    <p:extLst>
      <p:ext uri="{BB962C8B-B14F-4D97-AF65-F5344CB8AC3E}">
        <p14:creationId xmlns:p14="http://schemas.microsoft.com/office/powerpoint/2010/main" val="2359780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C182840-D261-433C-A888-46DAF4880518}" type="slidenum">
              <a:rPr lang="id-ID" smtClean="0"/>
              <a:pPr>
                <a:defRPr/>
              </a:pPr>
              <a:t>‹#›</a:t>
            </a:fld>
            <a:endParaRPr lang="id-ID"/>
          </a:p>
        </p:txBody>
      </p:sp>
    </p:spTree>
    <p:extLst>
      <p:ext uri="{BB962C8B-B14F-4D97-AF65-F5344CB8AC3E}">
        <p14:creationId xmlns:p14="http://schemas.microsoft.com/office/powerpoint/2010/main" val="462221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id-ID">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CC05F10-E32E-43E9-B327-67143908F4F7}" type="slidenum">
              <a:rPr lang="id-ID" smtClean="0"/>
              <a:pPr>
                <a:defRPr/>
              </a:pPr>
              <a:t>‹#›</a:t>
            </a:fld>
            <a:endParaRPr lang="id-ID"/>
          </a:p>
        </p:txBody>
      </p:sp>
    </p:spTree>
    <p:extLst>
      <p:ext uri="{BB962C8B-B14F-4D97-AF65-F5344CB8AC3E}">
        <p14:creationId xmlns:p14="http://schemas.microsoft.com/office/powerpoint/2010/main" val="2544898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id-ID">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FFEF62B-8FE1-4722-A12C-D69BC5C70027}" type="slidenum">
              <a:rPr lang="id-ID" smtClean="0"/>
              <a:pPr>
                <a:defRPr/>
              </a:pPr>
              <a:t>‹#›</a:t>
            </a:fld>
            <a:endParaRPr lang="id-ID"/>
          </a:p>
        </p:txBody>
      </p:sp>
    </p:spTree>
    <p:extLst>
      <p:ext uri="{BB962C8B-B14F-4D97-AF65-F5344CB8AC3E}">
        <p14:creationId xmlns:p14="http://schemas.microsoft.com/office/powerpoint/2010/main" val="1496024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d-ID">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E215BDD7-6504-4EF1-AD8F-E9FFF0CCAAC0}" type="slidenum">
              <a:rPr lang="id-ID" smtClean="0"/>
              <a:pPr>
                <a:defRPr/>
              </a:pPr>
              <a:t>‹#›</a:t>
            </a:fld>
            <a:endParaRPr lang="id-ID"/>
          </a:p>
        </p:txBody>
      </p:sp>
    </p:spTree>
    <p:extLst>
      <p:ext uri="{BB962C8B-B14F-4D97-AF65-F5344CB8AC3E}">
        <p14:creationId xmlns:p14="http://schemas.microsoft.com/office/powerpoint/2010/main" val="3161511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EFF248F-5187-4A8A-8501-1CF65D7558BC}" type="slidenum">
              <a:rPr lang="id-ID" smtClean="0"/>
              <a:pPr>
                <a:defRPr/>
              </a:pPr>
              <a:t>‹#›</a:t>
            </a:fld>
            <a:endParaRPr lang="id-ID"/>
          </a:p>
        </p:txBody>
      </p:sp>
    </p:spTree>
    <p:extLst>
      <p:ext uri="{BB962C8B-B14F-4D97-AF65-F5344CB8AC3E}">
        <p14:creationId xmlns:p14="http://schemas.microsoft.com/office/powerpoint/2010/main" val="62912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E462D3-9F48-423E-8717-DEA9F9B5C4AB}" type="slidenum">
              <a:rPr lang="id-ID"/>
              <a:pPr>
                <a:defRPr/>
              </a:pPr>
              <a:t>‹#›</a:t>
            </a:fld>
            <a:endParaRPr lang="id-ID"/>
          </a:p>
        </p:txBody>
      </p:sp>
    </p:spTree>
    <p:extLst>
      <p:ext uri="{BB962C8B-B14F-4D97-AF65-F5344CB8AC3E}">
        <p14:creationId xmlns:p14="http://schemas.microsoft.com/office/powerpoint/2010/main" val="3605876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56A76CC-081A-4B0E-B677-624A7C6C7D72}" type="slidenum">
              <a:rPr lang="id-ID" smtClean="0"/>
              <a:pPr>
                <a:defRPr/>
              </a:pPr>
              <a:t>‹#›</a:t>
            </a:fld>
            <a:endParaRPr lang="id-ID"/>
          </a:p>
        </p:txBody>
      </p:sp>
    </p:spTree>
    <p:extLst>
      <p:ext uri="{BB962C8B-B14F-4D97-AF65-F5344CB8AC3E}">
        <p14:creationId xmlns:p14="http://schemas.microsoft.com/office/powerpoint/2010/main" val="853087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22426794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0027356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14686057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235093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172820278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0B5DAA3-B1FB-4565-8FC9-C6089494CA5B}" type="slidenum">
              <a:rPr lang="id-ID" smtClean="0"/>
              <a:pPr>
                <a:defRPr/>
              </a:pPr>
              <a:t>‹#›</a:t>
            </a:fld>
            <a:endParaRPr lang="id-ID"/>
          </a:p>
        </p:txBody>
      </p:sp>
    </p:spTree>
    <p:extLst>
      <p:ext uri="{BB962C8B-B14F-4D97-AF65-F5344CB8AC3E}">
        <p14:creationId xmlns:p14="http://schemas.microsoft.com/office/powerpoint/2010/main" val="2978311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9DA4F64-0A2C-4D5D-A74D-6435120F1EEA}" type="slidenum">
              <a:rPr lang="id-ID" smtClean="0"/>
              <a:pPr>
                <a:defRPr/>
              </a:pPr>
              <a:t>‹#›</a:t>
            </a:fld>
            <a:endParaRPr lang="id-ID"/>
          </a:p>
        </p:txBody>
      </p:sp>
    </p:spTree>
    <p:extLst>
      <p:ext uri="{BB962C8B-B14F-4D97-AF65-F5344CB8AC3E}">
        <p14:creationId xmlns:p14="http://schemas.microsoft.com/office/powerpoint/2010/main" val="626877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B131D1-A263-4799-BB2E-6F1D50E0EFA6}" type="slidenum">
              <a:rPr lang="id-ID" smtClean="0"/>
              <a:pPr>
                <a:defRPr/>
              </a:pPr>
              <a:t>‹#›</a:t>
            </a:fld>
            <a:endParaRPr lang="id-ID"/>
          </a:p>
        </p:txBody>
      </p:sp>
    </p:spTree>
    <p:extLst>
      <p:ext uri="{BB962C8B-B14F-4D97-AF65-F5344CB8AC3E}">
        <p14:creationId xmlns:p14="http://schemas.microsoft.com/office/powerpoint/2010/main" val="1314988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E462D3-9F48-423E-8717-DEA9F9B5C4AB}" type="slidenum">
              <a:rPr lang="id-ID" smtClean="0"/>
              <a:pPr>
                <a:defRPr/>
              </a:pPr>
              <a:t>‹#›</a:t>
            </a:fld>
            <a:endParaRPr lang="id-ID"/>
          </a:p>
        </p:txBody>
      </p:sp>
    </p:spTree>
    <p:extLst>
      <p:ext uri="{BB962C8B-B14F-4D97-AF65-F5344CB8AC3E}">
        <p14:creationId xmlns:p14="http://schemas.microsoft.com/office/powerpoint/2010/main" val="266102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5654"/>
            </a:lvl1pPr>
          </a:lstStyle>
          <a:p>
            <a:r>
              <a:rPr lang="en-US"/>
              <a:t>Click to edit Master title style</a:t>
            </a:r>
            <a:endParaRPr lang="id-ID"/>
          </a:p>
        </p:txBody>
      </p:sp>
      <p:sp>
        <p:nvSpPr>
          <p:cNvPr id="3" name="Text Placeholder 2"/>
          <p:cNvSpPr>
            <a:spLocks noGrp="1"/>
          </p:cNvSpPr>
          <p:nvPr>
            <p:ph type="body" idx="1"/>
          </p:nvPr>
        </p:nvSpPr>
        <p:spPr>
          <a:xfrm>
            <a:off x="831850" y="4589464"/>
            <a:ext cx="10515600" cy="1500187"/>
          </a:xfrm>
        </p:spPr>
        <p:txBody>
          <a:bodyPr/>
          <a:lstStyle>
            <a:lvl1pPr marL="0" indent="0">
              <a:buNone/>
              <a:defRPr sz="2262">
                <a:solidFill>
                  <a:schemeClr val="tx1">
                    <a:tint val="75000"/>
                  </a:schemeClr>
                </a:solidFill>
              </a:defRPr>
            </a:lvl1pPr>
            <a:lvl2pPr marL="430869" indent="0">
              <a:buNone/>
              <a:defRPr sz="1885">
                <a:solidFill>
                  <a:schemeClr val="tx1">
                    <a:tint val="75000"/>
                  </a:schemeClr>
                </a:solidFill>
              </a:defRPr>
            </a:lvl2pPr>
            <a:lvl3pPr marL="861738" indent="0">
              <a:buNone/>
              <a:defRPr sz="1697">
                <a:solidFill>
                  <a:schemeClr val="tx1">
                    <a:tint val="75000"/>
                  </a:schemeClr>
                </a:solidFill>
              </a:defRPr>
            </a:lvl3pPr>
            <a:lvl4pPr marL="1292606" indent="0">
              <a:buNone/>
              <a:defRPr sz="1508">
                <a:solidFill>
                  <a:schemeClr val="tx1">
                    <a:tint val="75000"/>
                  </a:schemeClr>
                </a:solidFill>
              </a:defRPr>
            </a:lvl4pPr>
            <a:lvl5pPr marL="1723475" indent="0">
              <a:buNone/>
              <a:defRPr sz="1508">
                <a:solidFill>
                  <a:schemeClr val="tx1">
                    <a:tint val="75000"/>
                  </a:schemeClr>
                </a:solidFill>
              </a:defRPr>
            </a:lvl5pPr>
            <a:lvl6pPr marL="2154344" indent="0">
              <a:buNone/>
              <a:defRPr sz="1508">
                <a:solidFill>
                  <a:schemeClr val="tx1">
                    <a:tint val="75000"/>
                  </a:schemeClr>
                </a:solidFill>
              </a:defRPr>
            </a:lvl6pPr>
            <a:lvl7pPr marL="2585213" indent="0">
              <a:buNone/>
              <a:defRPr sz="1508">
                <a:solidFill>
                  <a:schemeClr val="tx1">
                    <a:tint val="75000"/>
                  </a:schemeClr>
                </a:solidFill>
              </a:defRPr>
            </a:lvl7pPr>
            <a:lvl8pPr marL="3016082" indent="0">
              <a:buNone/>
              <a:defRPr sz="1508">
                <a:solidFill>
                  <a:schemeClr val="tx1">
                    <a:tint val="75000"/>
                  </a:schemeClr>
                </a:solidFill>
              </a:defRPr>
            </a:lvl8pPr>
            <a:lvl9pPr marL="3446951" indent="0">
              <a:buNone/>
              <a:defRPr sz="150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B211B9-00FC-411C-A802-407CD9D70029}" type="slidenum">
              <a:rPr lang="id-ID"/>
              <a:pPr>
                <a:defRPr/>
              </a:pPr>
              <a:t>‹#›</a:t>
            </a:fld>
            <a:endParaRPr lang="id-ID"/>
          </a:p>
        </p:txBody>
      </p:sp>
    </p:spTree>
    <p:extLst>
      <p:ext uri="{BB962C8B-B14F-4D97-AF65-F5344CB8AC3E}">
        <p14:creationId xmlns:p14="http://schemas.microsoft.com/office/powerpoint/2010/main" val="2456536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8B211B9-00FC-411C-A802-407CD9D70029}" type="slidenum">
              <a:rPr lang="id-ID" smtClean="0"/>
              <a:pPr>
                <a:defRPr/>
              </a:pPr>
              <a:t>‹#›</a:t>
            </a:fld>
            <a:endParaRPr lang="id-ID"/>
          </a:p>
        </p:txBody>
      </p:sp>
    </p:spTree>
    <p:extLst>
      <p:ext uri="{BB962C8B-B14F-4D97-AF65-F5344CB8AC3E}">
        <p14:creationId xmlns:p14="http://schemas.microsoft.com/office/powerpoint/2010/main" val="3611418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C182840-D261-433C-A888-46DAF4880518}" type="slidenum">
              <a:rPr lang="id-ID" smtClean="0"/>
              <a:pPr>
                <a:defRPr/>
              </a:pPr>
              <a:t>‹#›</a:t>
            </a:fld>
            <a:endParaRPr lang="id-ID"/>
          </a:p>
        </p:txBody>
      </p:sp>
    </p:spTree>
    <p:extLst>
      <p:ext uri="{BB962C8B-B14F-4D97-AF65-F5344CB8AC3E}">
        <p14:creationId xmlns:p14="http://schemas.microsoft.com/office/powerpoint/2010/main" val="1095142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id-ID">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CC05F10-E32E-43E9-B327-67143908F4F7}" type="slidenum">
              <a:rPr lang="id-ID" smtClean="0"/>
              <a:pPr>
                <a:defRPr/>
              </a:pPr>
              <a:t>‹#›</a:t>
            </a:fld>
            <a:endParaRPr lang="id-ID"/>
          </a:p>
        </p:txBody>
      </p:sp>
    </p:spTree>
    <p:extLst>
      <p:ext uri="{BB962C8B-B14F-4D97-AF65-F5344CB8AC3E}">
        <p14:creationId xmlns:p14="http://schemas.microsoft.com/office/powerpoint/2010/main" val="3719652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id-ID">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FFEF62B-8FE1-4722-A12C-D69BC5C70027}" type="slidenum">
              <a:rPr lang="id-ID" smtClean="0"/>
              <a:pPr>
                <a:defRPr/>
              </a:pPr>
              <a:t>‹#›</a:t>
            </a:fld>
            <a:endParaRPr lang="id-ID"/>
          </a:p>
        </p:txBody>
      </p:sp>
    </p:spTree>
    <p:extLst>
      <p:ext uri="{BB962C8B-B14F-4D97-AF65-F5344CB8AC3E}">
        <p14:creationId xmlns:p14="http://schemas.microsoft.com/office/powerpoint/2010/main" val="4160939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d-ID">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E215BDD7-6504-4EF1-AD8F-E9FFF0CCAAC0}" type="slidenum">
              <a:rPr lang="id-ID" smtClean="0"/>
              <a:pPr>
                <a:defRPr/>
              </a:pPr>
              <a:t>‹#›</a:t>
            </a:fld>
            <a:endParaRPr lang="id-ID"/>
          </a:p>
        </p:txBody>
      </p:sp>
    </p:spTree>
    <p:extLst>
      <p:ext uri="{BB962C8B-B14F-4D97-AF65-F5344CB8AC3E}">
        <p14:creationId xmlns:p14="http://schemas.microsoft.com/office/powerpoint/2010/main" val="3941606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EFF248F-5187-4A8A-8501-1CF65D7558BC}" type="slidenum">
              <a:rPr lang="id-ID" smtClean="0"/>
              <a:pPr>
                <a:defRPr/>
              </a:pPr>
              <a:t>‹#›</a:t>
            </a:fld>
            <a:endParaRPr lang="id-ID"/>
          </a:p>
        </p:txBody>
      </p:sp>
    </p:spTree>
    <p:extLst>
      <p:ext uri="{BB962C8B-B14F-4D97-AF65-F5344CB8AC3E}">
        <p14:creationId xmlns:p14="http://schemas.microsoft.com/office/powerpoint/2010/main" val="4251702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56A76CC-081A-4B0E-B677-624A7C6C7D72}" type="slidenum">
              <a:rPr lang="id-ID" smtClean="0"/>
              <a:pPr>
                <a:defRPr/>
              </a:pPr>
              <a:t>‹#›</a:t>
            </a:fld>
            <a:endParaRPr lang="id-ID"/>
          </a:p>
        </p:txBody>
      </p:sp>
    </p:spTree>
    <p:extLst>
      <p:ext uri="{BB962C8B-B14F-4D97-AF65-F5344CB8AC3E}">
        <p14:creationId xmlns:p14="http://schemas.microsoft.com/office/powerpoint/2010/main" val="3629039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279175550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9466516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32282397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182840-D261-433C-A888-46DAF4880518}" type="slidenum">
              <a:rPr lang="id-ID"/>
              <a:pPr>
                <a:defRPr/>
              </a:pPr>
              <a:t>‹#›</a:t>
            </a:fld>
            <a:endParaRPr lang="id-ID"/>
          </a:p>
        </p:txBody>
      </p:sp>
    </p:spTree>
    <p:extLst>
      <p:ext uri="{BB962C8B-B14F-4D97-AF65-F5344CB8AC3E}">
        <p14:creationId xmlns:p14="http://schemas.microsoft.com/office/powerpoint/2010/main" val="2800667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293503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309249198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0B5DAA3-B1FB-4565-8FC9-C6089494CA5B}" type="slidenum">
              <a:rPr lang="id-ID" smtClean="0"/>
              <a:pPr>
                <a:defRPr/>
              </a:pPr>
              <a:t>‹#›</a:t>
            </a:fld>
            <a:endParaRPr lang="id-ID"/>
          </a:p>
        </p:txBody>
      </p:sp>
    </p:spTree>
    <p:extLst>
      <p:ext uri="{BB962C8B-B14F-4D97-AF65-F5344CB8AC3E}">
        <p14:creationId xmlns:p14="http://schemas.microsoft.com/office/powerpoint/2010/main" val="1917752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9DA4F64-0A2C-4D5D-A74D-6435120F1EEA}" type="slidenum">
              <a:rPr lang="id-ID" smtClean="0"/>
              <a:pPr>
                <a:defRPr/>
              </a:pPr>
              <a:t>‹#›</a:t>
            </a:fld>
            <a:endParaRPr lang="id-ID"/>
          </a:p>
        </p:txBody>
      </p:sp>
    </p:spTree>
    <p:extLst>
      <p:ext uri="{BB962C8B-B14F-4D97-AF65-F5344CB8AC3E}">
        <p14:creationId xmlns:p14="http://schemas.microsoft.com/office/powerpoint/2010/main" val="980791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F70B74-3B9C-4F33-A55E-99F680A8BC37}"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913016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4E73E-438C-4E2F-AF0D-9AD35577EBF4}"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916138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2F221-BA11-49F2-8139-6A65AB7C9B5E}"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570691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00C2D3-733D-4F7F-BBA5-CFD6ACAF867F}"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836939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3F321F-4FBA-450C-B88B-2D0C3B7A21B2}" type="datetime1">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87226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89615D-6680-470B-A90F-EAE63C187BD8}" type="datetime1">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82320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62" b="1"/>
            </a:lvl1pPr>
            <a:lvl2pPr marL="430869" indent="0">
              <a:buNone/>
              <a:defRPr sz="1885" b="1"/>
            </a:lvl2pPr>
            <a:lvl3pPr marL="861738" indent="0">
              <a:buNone/>
              <a:defRPr sz="1697" b="1"/>
            </a:lvl3pPr>
            <a:lvl4pPr marL="1292606" indent="0">
              <a:buNone/>
              <a:defRPr sz="1508" b="1"/>
            </a:lvl4pPr>
            <a:lvl5pPr marL="1723475" indent="0">
              <a:buNone/>
              <a:defRPr sz="1508" b="1"/>
            </a:lvl5pPr>
            <a:lvl6pPr marL="2154344" indent="0">
              <a:buNone/>
              <a:defRPr sz="1508" b="1"/>
            </a:lvl6pPr>
            <a:lvl7pPr marL="2585213" indent="0">
              <a:buNone/>
              <a:defRPr sz="1508" b="1"/>
            </a:lvl7pPr>
            <a:lvl8pPr marL="3016082" indent="0">
              <a:buNone/>
              <a:defRPr sz="1508" b="1"/>
            </a:lvl8pPr>
            <a:lvl9pPr marL="3446951" indent="0">
              <a:buNone/>
              <a:defRPr sz="1508"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9" cy="823912"/>
          </a:xfrm>
        </p:spPr>
        <p:txBody>
          <a:bodyPr anchor="b"/>
          <a:lstStyle>
            <a:lvl1pPr marL="0" indent="0">
              <a:buNone/>
              <a:defRPr sz="2262" b="1"/>
            </a:lvl1pPr>
            <a:lvl2pPr marL="430869" indent="0">
              <a:buNone/>
              <a:defRPr sz="1885" b="1"/>
            </a:lvl2pPr>
            <a:lvl3pPr marL="861738" indent="0">
              <a:buNone/>
              <a:defRPr sz="1697" b="1"/>
            </a:lvl3pPr>
            <a:lvl4pPr marL="1292606" indent="0">
              <a:buNone/>
              <a:defRPr sz="1508" b="1"/>
            </a:lvl4pPr>
            <a:lvl5pPr marL="1723475" indent="0">
              <a:buNone/>
              <a:defRPr sz="1508" b="1"/>
            </a:lvl5pPr>
            <a:lvl6pPr marL="2154344" indent="0">
              <a:buNone/>
              <a:defRPr sz="1508" b="1"/>
            </a:lvl6pPr>
            <a:lvl7pPr marL="2585213" indent="0">
              <a:buNone/>
              <a:defRPr sz="1508" b="1"/>
            </a:lvl7pPr>
            <a:lvl8pPr marL="3016082" indent="0">
              <a:buNone/>
              <a:defRPr sz="1508" b="1"/>
            </a:lvl8pPr>
            <a:lvl9pPr marL="3446951" indent="0">
              <a:buNone/>
              <a:defRPr sz="1508" b="1"/>
            </a:lvl9pPr>
          </a:lstStyle>
          <a:p>
            <a:pPr lvl="0"/>
            <a:r>
              <a:rPr lang="en-US"/>
              <a:t>Click to edit Master text styles</a:t>
            </a:r>
          </a:p>
        </p:txBody>
      </p:sp>
      <p:sp>
        <p:nvSpPr>
          <p:cNvPr id="6" name="Content Placeholder 5"/>
          <p:cNvSpPr>
            <a:spLocks noGrp="1"/>
          </p:cNvSpPr>
          <p:nvPr>
            <p:ph sz="quarter" idx="4"/>
          </p:nvPr>
        </p:nvSpPr>
        <p:spPr>
          <a:xfrm>
            <a:off x="6172200" y="2505076"/>
            <a:ext cx="518318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CC05F10-E32E-43E9-B327-67143908F4F7}" type="slidenum">
              <a:rPr lang="id-ID"/>
              <a:pPr>
                <a:defRPr/>
              </a:pPr>
              <a:t>‹#›</a:t>
            </a:fld>
            <a:endParaRPr lang="id-ID"/>
          </a:p>
        </p:txBody>
      </p:sp>
    </p:spTree>
    <p:extLst>
      <p:ext uri="{BB962C8B-B14F-4D97-AF65-F5344CB8AC3E}">
        <p14:creationId xmlns:p14="http://schemas.microsoft.com/office/powerpoint/2010/main" val="346171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BBBCD-3C85-4902-B71C-DDE4BC2146B6}" type="datetime1">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394551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333FD-D610-4DEF-A1FB-6F87C54F7AB3}"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576393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D97E6-BA43-4C8B-92AF-A9553E785B12}" type="datetime1">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2735002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84C217-166F-4368-B8AC-D053AC2F4395}"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649591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47890-A564-43D8-B072-4969A6734E59}"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43962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CA4A-B954-4E2C-A853-C238598F05B0}"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1437326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CA4A-B954-4E2C-A853-C238598F05B0}"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4655067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EECA4A-B954-4E2C-A853-C238598F05B0}"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34221391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EECA4A-B954-4E2C-A853-C238598F05B0}"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1261754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EECA4A-B954-4E2C-A853-C238598F05B0}"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227616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FEF62B-8FE1-4722-A12C-D69BC5C70027}" type="slidenum">
              <a:rPr lang="id-ID"/>
              <a:pPr>
                <a:defRPr/>
              </a:pPr>
              <a:t>‹#›</a:t>
            </a:fld>
            <a:endParaRPr lang="id-ID"/>
          </a:p>
        </p:txBody>
      </p:sp>
    </p:spTree>
    <p:extLst>
      <p:ext uri="{BB962C8B-B14F-4D97-AF65-F5344CB8AC3E}">
        <p14:creationId xmlns:p14="http://schemas.microsoft.com/office/powerpoint/2010/main" val="14514401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EECA4A-B954-4E2C-A853-C238598F05B0}"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2310737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CA4A-B954-4E2C-A853-C238598F05B0}"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21704024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EECA4A-B954-4E2C-A853-C238598F05B0}"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10144077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EECA4A-B954-4E2C-A853-C238598F05B0}"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3689096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CA4A-B954-4E2C-A853-C238598F05B0}"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5346240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CA4A-B954-4E2C-A853-C238598F05B0}"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17ED3-719E-4830-B0E8-71FB88ED8501}" type="slidenum">
              <a:rPr lang="en-US" smtClean="0"/>
              <a:t>‹#›</a:t>
            </a:fld>
            <a:endParaRPr lang="en-US"/>
          </a:p>
        </p:txBody>
      </p:sp>
    </p:spTree>
    <p:extLst>
      <p:ext uri="{BB962C8B-B14F-4D97-AF65-F5344CB8AC3E}">
        <p14:creationId xmlns:p14="http://schemas.microsoft.com/office/powerpoint/2010/main" val="4221460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B131D1-A263-4799-BB2E-6F1D50E0EFA6}" type="slidenum">
              <a:rPr lang="id-ID" smtClean="0"/>
              <a:pPr>
                <a:defRPr/>
              </a:pPr>
              <a:t>‹#›</a:t>
            </a:fld>
            <a:endParaRPr lang="id-ID"/>
          </a:p>
        </p:txBody>
      </p:sp>
    </p:spTree>
    <p:extLst>
      <p:ext uri="{BB962C8B-B14F-4D97-AF65-F5344CB8AC3E}">
        <p14:creationId xmlns:p14="http://schemas.microsoft.com/office/powerpoint/2010/main" val="253572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E462D3-9F48-423E-8717-DEA9F9B5C4AB}" type="slidenum">
              <a:rPr lang="id-ID" smtClean="0"/>
              <a:pPr>
                <a:defRPr/>
              </a:pPr>
              <a:t>‹#›</a:t>
            </a:fld>
            <a:endParaRPr lang="id-ID"/>
          </a:p>
        </p:txBody>
      </p:sp>
    </p:spTree>
    <p:extLst>
      <p:ext uri="{BB962C8B-B14F-4D97-AF65-F5344CB8AC3E}">
        <p14:creationId xmlns:p14="http://schemas.microsoft.com/office/powerpoint/2010/main" val="18343132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8B211B9-00FC-411C-A802-407CD9D70029}" type="slidenum">
              <a:rPr lang="id-ID" smtClean="0"/>
              <a:pPr>
                <a:defRPr/>
              </a:pPr>
              <a:t>‹#›</a:t>
            </a:fld>
            <a:endParaRPr lang="id-ID"/>
          </a:p>
        </p:txBody>
      </p:sp>
    </p:spTree>
    <p:extLst>
      <p:ext uri="{BB962C8B-B14F-4D97-AF65-F5344CB8AC3E}">
        <p14:creationId xmlns:p14="http://schemas.microsoft.com/office/powerpoint/2010/main" val="490652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C182840-D261-433C-A888-46DAF4880518}" type="slidenum">
              <a:rPr lang="id-ID" smtClean="0"/>
              <a:pPr>
                <a:defRPr/>
              </a:pPr>
              <a:t>‹#›</a:t>
            </a:fld>
            <a:endParaRPr lang="id-ID"/>
          </a:p>
        </p:txBody>
      </p:sp>
    </p:spTree>
    <p:extLst>
      <p:ext uri="{BB962C8B-B14F-4D97-AF65-F5344CB8AC3E}">
        <p14:creationId xmlns:p14="http://schemas.microsoft.com/office/powerpoint/2010/main" val="102658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215BDD7-6504-4EF1-AD8F-E9FFF0CCAAC0}" type="slidenum">
              <a:rPr lang="id-ID"/>
              <a:pPr>
                <a:defRPr/>
              </a:pPr>
              <a:t>‹#›</a:t>
            </a:fld>
            <a:endParaRPr lang="id-ID"/>
          </a:p>
        </p:txBody>
      </p:sp>
    </p:spTree>
    <p:extLst>
      <p:ext uri="{BB962C8B-B14F-4D97-AF65-F5344CB8AC3E}">
        <p14:creationId xmlns:p14="http://schemas.microsoft.com/office/powerpoint/2010/main" val="22945139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id-ID">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CC05F10-E32E-43E9-B327-67143908F4F7}" type="slidenum">
              <a:rPr lang="id-ID" smtClean="0"/>
              <a:pPr>
                <a:defRPr/>
              </a:pPr>
              <a:t>‹#›</a:t>
            </a:fld>
            <a:endParaRPr lang="id-ID"/>
          </a:p>
        </p:txBody>
      </p:sp>
    </p:spTree>
    <p:extLst>
      <p:ext uri="{BB962C8B-B14F-4D97-AF65-F5344CB8AC3E}">
        <p14:creationId xmlns:p14="http://schemas.microsoft.com/office/powerpoint/2010/main" val="13341142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3"/>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4"/>
          <p:cNvSpPr>
            <a:spLocks noGrp="1"/>
          </p:cNvSpPr>
          <p:nvPr>
            <p:ph type="sldNum" sz="quarter" idx="12"/>
          </p:nvPr>
        </p:nvSpPr>
        <p:spPr/>
        <p:txBody>
          <a:bodyPr/>
          <a:lstStyle/>
          <a:p>
            <a:pPr>
              <a:defRPr/>
            </a:pPr>
            <a:fld id="{EFFEF62B-8FE1-4722-A12C-D69BC5C70027}" type="slidenum">
              <a:rPr lang="id-ID" smtClean="0"/>
              <a:pPr>
                <a:defRPr/>
              </a:pPr>
              <a:t>‹#›</a:t>
            </a:fld>
            <a:endParaRPr lang="id-ID"/>
          </a:p>
        </p:txBody>
      </p:sp>
    </p:spTree>
    <p:extLst>
      <p:ext uri="{BB962C8B-B14F-4D97-AF65-F5344CB8AC3E}">
        <p14:creationId xmlns:p14="http://schemas.microsoft.com/office/powerpoint/2010/main" val="3068658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2"/>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3"/>
          <p:cNvSpPr>
            <a:spLocks noGrp="1"/>
          </p:cNvSpPr>
          <p:nvPr>
            <p:ph type="sldNum" sz="quarter" idx="12"/>
          </p:nvPr>
        </p:nvSpPr>
        <p:spPr/>
        <p:txBody>
          <a:bodyPr/>
          <a:lstStyle/>
          <a:p>
            <a:pPr>
              <a:defRPr/>
            </a:pPr>
            <a:fld id="{E215BDD7-6504-4EF1-AD8F-E9FFF0CCAAC0}" type="slidenum">
              <a:rPr lang="id-ID" smtClean="0"/>
              <a:pPr>
                <a:defRPr/>
              </a:pPr>
              <a:t>‹#›</a:t>
            </a:fld>
            <a:endParaRPr lang="id-ID"/>
          </a:p>
        </p:txBody>
      </p:sp>
    </p:spTree>
    <p:extLst>
      <p:ext uri="{BB962C8B-B14F-4D97-AF65-F5344CB8AC3E}">
        <p14:creationId xmlns:p14="http://schemas.microsoft.com/office/powerpoint/2010/main" val="6577394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5"/>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6"/>
          <p:cNvSpPr>
            <a:spLocks noGrp="1"/>
          </p:cNvSpPr>
          <p:nvPr>
            <p:ph type="sldNum" sz="quarter" idx="12"/>
          </p:nvPr>
        </p:nvSpPr>
        <p:spPr/>
        <p:txBody>
          <a:bodyPr/>
          <a:lstStyle/>
          <a:p>
            <a:pPr>
              <a:defRPr/>
            </a:pPr>
            <a:fld id="{6EFF248F-5187-4A8A-8501-1CF65D7558BC}" type="slidenum">
              <a:rPr lang="id-ID" smtClean="0"/>
              <a:pPr>
                <a:defRPr/>
              </a:pPr>
              <a:t>‹#›</a:t>
            </a:fld>
            <a:endParaRPr lang="id-ID"/>
          </a:p>
        </p:txBody>
      </p:sp>
    </p:spTree>
    <p:extLst>
      <p:ext uri="{BB962C8B-B14F-4D97-AF65-F5344CB8AC3E}">
        <p14:creationId xmlns:p14="http://schemas.microsoft.com/office/powerpoint/2010/main" val="2821002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56A76CC-081A-4B0E-B677-624A7C6C7D72}" type="slidenum">
              <a:rPr lang="id-ID" smtClean="0"/>
              <a:pPr>
                <a:defRPr/>
              </a:pPr>
              <a:t>‹#›</a:t>
            </a:fld>
            <a:endParaRPr lang="id-ID"/>
          </a:p>
        </p:txBody>
      </p:sp>
    </p:spTree>
    <p:extLst>
      <p:ext uri="{BB962C8B-B14F-4D97-AF65-F5344CB8AC3E}">
        <p14:creationId xmlns:p14="http://schemas.microsoft.com/office/powerpoint/2010/main" val="8393149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4054101276"/>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3050803009"/>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25862569"/>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3996321575"/>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4"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158367760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16"/>
            </a:lvl1pPr>
          </a:lstStyle>
          <a:p>
            <a:r>
              <a:rPr lang="en-US"/>
              <a:t>Click to edit Master title style</a:t>
            </a:r>
            <a:endParaRPr lang="id-ID"/>
          </a:p>
        </p:txBody>
      </p:sp>
      <p:sp>
        <p:nvSpPr>
          <p:cNvPr id="3" name="Content Placeholder 2"/>
          <p:cNvSpPr>
            <a:spLocks noGrp="1"/>
          </p:cNvSpPr>
          <p:nvPr>
            <p:ph idx="1"/>
          </p:nvPr>
        </p:nvSpPr>
        <p:spPr>
          <a:xfrm>
            <a:off x="5183189" y="987426"/>
            <a:ext cx="6172200" cy="4873625"/>
          </a:xfrm>
        </p:spPr>
        <p:txBody>
          <a:bodyPr/>
          <a:lstStyle>
            <a:lvl1pPr>
              <a:defRPr sz="3016"/>
            </a:lvl1pPr>
            <a:lvl2pPr>
              <a:defRPr sz="2639"/>
            </a:lvl2pPr>
            <a:lvl3pPr>
              <a:defRPr sz="2262"/>
            </a:lvl3pPr>
            <a:lvl4pPr>
              <a:defRPr sz="1885"/>
            </a:lvl4pPr>
            <a:lvl5pPr>
              <a:defRPr sz="1885"/>
            </a:lvl5pPr>
            <a:lvl6pPr>
              <a:defRPr sz="1885"/>
            </a:lvl6pPr>
            <a:lvl7pPr>
              <a:defRPr sz="1885"/>
            </a:lvl7pPr>
            <a:lvl8pPr>
              <a:defRPr sz="1885"/>
            </a:lvl8pPr>
            <a:lvl9pPr>
              <a:defRPr sz="18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08"/>
            </a:lvl1pPr>
            <a:lvl2pPr marL="430869" indent="0">
              <a:buNone/>
              <a:defRPr sz="1320"/>
            </a:lvl2pPr>
            <a:lvl3pPr marL="861738" indent="0">
              <a:buNone/>
              <a:defRPr sz="1131"/>
            </a:lvl3pPr>
            <a:lvl4pPr marL="1292606" indent="0">
              <a:buNone/>
              <a:defRPr sz="943"/>
            </a:lvl4pPr>
            <a:lvl5pPr marL="1723475" indent="0">
              <a:buNone/>
              <a:defRPr sz="943"/>
            </a:lvl5pPr>
            <a:lvl6pPr marL="2154344" indent="0">
              <a:buNone/>
              <a:defRPr sz="943"/>
            </a:lvl6pPr>
            <a:lvl7pPr marL="2585213" indent="0">
              <a:buNone/>
              <a:defRPr sz="943"/>
            </a:lvl7pPr>
            <a:lvl8pPr marL="3016082" indent="0">
              <a:buNone/>
              <a:defRPr sz="943"/>
            </a:lvl8pPr>
            <a:lvl9pPr marL="3446951" indent="0">
              <a:buNone/>
              <a:defRPr sz="94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FF248F-5187-4A8A-8501-1CF65D7558BC}" type="slidenum">
              <a:rPr lang="id-ID"/>
              <a:pPr>
                <a:defRPr/>
              </a:pPr>
              <a:t>‹#›</a:t>
            </a:fld>
            <a:endParaRPr lang="id-ID"/>
          </a:p>
        </p:txBody>
      </p:sp>
    </p:spTree>
    <p:extLst>
      <p:ext uri="{BB962C8B-B14F-4D97-AF65-F5344CB8AC3E}">
        <p14:creationId xmlns:p14="http://schemas.microsoft.com/office/powerpoint/2010/main" val="4072612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4" name="Footer Placeholder 4"/>
          <p:cNvSpPr>
            <a:spLocks noGrp="1"/>
          </p:cNvSpPr>
          <p:nvPr>
            <p:ph type="ftr" sz="quarter" idx="11"/>
          </p:nvPr>
        </p:nvSpPr>
        <p:spPr/>
        <p:txBody>
          <a:body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3201424193"/>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0B5DAA3-B1FB-4565-8FC9-C6089494CA5B}" type="slidenum">
              <a:rPr lang="id-ID" smtClean="0"/>
              <a:pPr>
                <a:defRPr/>
              </a:pPr>
              <a:t>‹#›</a:t>
            </a:fld>
            <a:endParaRPr lang="id-ID"/>
          </a:p>
        </p:txBody>
      </p:sp>
    </p:spTree>
    <p:extLst>
      <p:ext uri="{BB962C8B-B14F-4D97-AF65-F5344CB8AC3E}">
        <p14:creationId xmlns:p14="http://schemas.microsoft.com/office/powerpoint/2010/main" val="36624889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9DA4F64-0A2C-4D5D-A74D-6435120F1EEA}" type="slidenum">
              <a:rPr lang="id-ID" smtClean="0"/>
              <a:pPr>
                <a:defRPr/>
              </a:pPr>
              <a:t>‹#›</a:t>
            </a:fld>
            <a:endParaRPr lang="id-ID"/>
          </a:p>
        </p:txBody>
      </p:sp>
    </p:spTree>
    <p:extLst>
      <p:ext uri="{BB962C8B-B14F-4D97-AF65-F5344CB8AC3E}">
        <p14:creationId xmlns:p14="http://schemas.microsoft.com/office/powerpoint/2010/main" val="355230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016"/>
            </a:lvl1pPr>
          </a:lstStyle>
          <a:p>
            <a:r>
              <a:rPr lang="en-US"/>
              <a:t>Click to edit Master title style</a:t>
            </a:r>
            <a:endParaRPr lang="id-ID"/>
          </a:p>
        </p:txBody>
      </p:sp>
      <p:sp>
        <p:nvSpPr>
          <p:cNvPr id="3" name="Picture Placeholder 2"/>
          <p:cNvSpPr>
            <a:spLocks noGrp="1"/>
          </p:cNvSpPr>
          <p:nvPr>
            <p:ph type="pic" idx="1"/>
          </p:nvPr>
        </p:nvSpPr>
        <p:spPr>
          <a:xfrm>
            <a:off x="5183189" y="987426"/>
            <a:ext cx="6172200" cy="4873625"/>
          </a:xfrm>
        </p:spPr>
        <p:txBody>
          <a:bodyPr rtlCol="0">
            <a:normAutofit/>
          </a:bodyPr>
          <a:lstStyle>
            <a:lvl1pPr marL="0" indent="0">
              <a:buNone/>
              <a:defRPr sz="3016"/>
            </a:lvl1pPr>
            <a:lvl2pPr marL="430869" indent="0">
              <a:buNone/>
              <a:defRPr sz="2639"/>
            </a:lvl2pPr>
            <a:lvl3pPr marL="861738" indent="0">
              <a:buNone/>
              <a:defRPr sz="2262"/>
            </a:lvl3pPr>
            <a:lvl4pPr marL="1292606" indent="0">
              <a:buNone/>
              <a:defRPr sz="1885"/>
            </a:lvl4pPr>
            <a:lvl5pPr marL="1723475" indent="0">
              <a:buNone/>
              <a:defRPr sz="1885"/>
            </a:lvl5pPr>
            <a:lvl6pPr marL="2154344" indent="0">
              <a:buNone/>
              <a:defRPr sz="1885"/>
            </a:lvl6pPr>
            <a:lvl7pPr marL="2585213" indent="0">
              <a:buNone/>
              <a:defRPr sz="1885"/>
            </a:lvl7pPr>
            <a:lvl8pPr marL="3016082" indent="0">
              <a:buNone/>
              <a:defRPr sz="1885"/>
            </a:lvl8pPr>
            <a:lvl9pPr marL="3446951" indent="0">
              <a:buNone/>
              <a:defRPr sz="1885"/>
            </a:lvl9pPr>
          </a:lstStyle>
          <a:p>
            <a:pPr lvl="0"/>
            <a:endParaRPr lang="id-ID" noProof="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08"/>
            </a:lvl1pPr>
            <a:lvl2pPr marL="430869" indent="0">
              <a:buNone/>
              <a:defRPr sz="1320"/>
            </a:lvl2pPr>
            <a:lvl3pPr marL="861738" indent="0">
              <a:buNone/>
              <a:defRPr sz="1131"/>
            </a:lvl3pPr>
            <a:lvl4pPr marL="1292606" indent="0">
              <a:buNone/>
              <a:defRPr sz="943"/>
            </a:lvl4pPr>
            <a:lvl5pPr marL="1723475" indent="0">
              <a:buNone/>
              <a:defRPr sz="943"/>
            </a:lvl5pPr>
            <a:lvl6pPr marL="2154344" indent="0">
              <a:buNone/>
              <a:defRPr sz="943"/>
            </a:lvl6pPr>
            <a:lvl7pPr marL="2585213" indent="0">
              <a:buNone/>
              <a:defRPr sz="943"/>
            </a:lvl7pPr>
            <a:lvl8pPr marL="3016082" indent="0">
              <a:buNone/>
              <a:defRPr sz="943"/>
            </a:lvl8pPr>
            <a:lvl9pPr marL="3446951" indent="0">
              <a:buNone/>
              <a:defRPr sz="94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6A76CC-081A-4B0E-B677-624A7C6C7D72}" type="slidenum">
              <a:rPr lang="id-ID"/>
              <a:pPr>
                <a:defRPr/>
              </a:pPr>
              <a:t>‹#›</a:t>
            </a:fld>
            <a:endParaRPr lang="id-ID"/>
          </a:p>
        </p:txBody>
      </p:sp>
    </p:spTree>
    <p:extLst>
      <p:ext uri="{BB962C8B-B14F-4D97-AF65-F5344CB8AC3E}">
        <p14:creationId xmlns:p14="http://schemas.microsoft.com/office/powerpoint/2010/main" val="153767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6.xml"/><Relationship Id="rId3" Type="http://schemas.openxmlformats.org/officeDocument/2006/relationships/slideLayout" Target="../slideLayouts/slideLayout68.xml"/><Relationship Id="rId21" Type="http://schemas.openxmlformats.org/officeDocument/2006/relationships/image" Target="../media/image4.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image" Target="../media/image3.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image" Target="../media/image2.pn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noChangeArrowheads="1"/>
          </p:cNvSpPr>
          <p:nvPr>
            <p:ph type="title"/>
          </p:nvPr>
        </p:nvSpPr>
        <p:spPr bwMode="auto">
          <a:xfrm>
            <a:off x="838028" y="365781"/>
            <a:ext cx="10515945" cy="132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endParaRPr lang="id-ID" altLang="id-ID"/>
          </a:p>
        </p:txBody>
      </p:sp>
      <p:sp>
        <p:nvSpPr>
          <p:cNvPr id="5123" name="Text Placeholder 2"/>
          <p:cNvSpPr>
            <a:spLocks noGrp="1" noChangeArrowheads="1"/>
          </p:cNvSpPr>
          <p:nvPr>
            <p:ph type="body" idx="1"/>
          </p:nvPr>
        </p:nvSpPr>
        <p:spPr bwMode="auto">
          <a:xfrm>
            <a:off x="838028" y="1825841"/>
            <a:ext cx="10515945" cy="435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endParaRPr lang="id-ID" altLang="id-ID"/>
          </a:p>
        </p:txBody>
      </p:sp>
      <p:sp>
        <p:nvSpPr>
          <p:cNvPr id="4" name="Date Placeholder 3"/>
          <p:cNvSpPr>
            <a:spLocks noGrp="1"/>
          </p:cNvSpPr>
          <p:nvPr>
            <p:ph type="dt" sz="half" idx="2"/>
          </p:nvPr>
        </p:nvSpPr>
        <p:spPr>
          <a:xfrm>
            <a:off x="838027" y="6356008"/>
            <a:ext cx="2743079" cy="365780"/>
          </a:xfrm>
          <a:prstGeom prst="rect">
            <a:avLst/>
          </a:prstGeom>
        </p:spPr>
        <p:txBody>
          <a:bodyPr vert="horz" lIns="91440" tIns="45720" rIns="91440" bIns="45720" rtlCol="0" anchor="ctr"/>
          <a:lstStyle>
            <a:lvl1pPr algn="l">
              <a:defRPr sz="1131">
                <a:solidFill>
                  <a:schemeClr val="tx1">
                    <a:tint val="75000"/>
                  </a:schemeClr>
                </a:solidFill>
              </a:defRPr>
            </a:lvl1p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9098" y="6356008"/>
            <a:ext cx="4113805" cy="365780"/>
          </a:xfrm>
          <a:prstGeom prst="rect">
            <a:avLst/>
          </a:prstGeom>
        </p:spPr>
        <p:txBody>
          <a:bodyPr vert="horz" lIns="91440" tIns="45720" rIns="91440" bIns="45720" rtlCol="0" anchor="ctr"/>
          <a:lstStyle>
            <a:lvl1pPr algn="ctr">
              <a:defRPr sz="1131">
                <a:solidFill>
                  <a:schemeClr val="tx1">
                    <a:tint val="75000"/>
                  </a:schemeClr>
                </a:solidFill>
              </a:defRPr>
            </a:lvl1p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894" y="6356008"/>
            <a:ext cx="2743079" cy="365780"/>
          </a:xfrm>
          <a:prstGeom prst="rect">
            <a:avLst/>
          </a:prstGeom>
        </p:spPr>
        <p:txBody>
          <a:bodyPr vert="horz" wrap="square" lIns="91440" tIns="45720" rIns="91440" bIns="45720" numCol="1" anchor="ctr" anchorCtr="0" compatLnSpc="1">
            <a:prstTxWarp prst="textNoShape">
              <a:avLst/>
            </a:prstTxWarp>
          </a:bodyPr>
          <a:lstStyle>
            <a:lvl1pPr algn="r">
              <a:defRPr sz="1061" smtClean="0">
                <a:solidFill>
                  <a:srgbClr val="898989"/>
                </a:solidFill>
              </a:defRPr>
            </a:lvl1pPr>
          </a:lstStyle>
          <a:p>
            <a:pPr eaLnBrk="0" fontAlgn="base" hangingPunct="0">
              <a:spcBef>
                <a:spcPct val="0"/>
              </a:spcBef>
              <a:spcAft>
                <a:spcPct val="0"/>
              </a:spcAft>
              <a:defRPr/>
            </a:pPr>
            <a:fld id="{D3DAAC54-6CAE-487D-8871-6F164562CB76}" type="slidenum">
              <a:rPr lang="id-ID">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3618446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861677" rtl="0" eaLnBrk="0" fontAlgn="base" hangingPunct="0">
        <a:lnSpc>
          <a:spcPct val="90000"/>
        </a:lnSpc>
        <a:spcBef>
          <a:spcPct val="0"/>
        </a:spcBef>
        <a:spcAft>
          <a:spcPct val="0"/>
        </a:spcAft>
        <a:defRPr sz="4146" kern="1200">
          <a:solidFill>
            <a:schemeClr val="tx1"/>
          </a:solidFill>
          <a:latin typeface="+mj-lt"/>
          <a:ea typeface="+mj-ea"/>
          <a:cs typeface="+mj-cs"/>
        </a:defRPr>
      </a:lvl1pPr>
      <a:lvl2pPr algn="l" defTabSz="861677" rtl="0" eaLnBrk="0" fontAlgn="base" hangingPunct="0">
        <a:lnSpc>
          <a:spcPct val="90000"/>
        </a:lnSpc>
        <a:spcBef>
          <a:spcPct val="0"/>
        </a:spcBef>
        <a:spcAft>
          <a:spcPct val="0"/>
        </a:spcAft>
        <a:defRPr sz="4146">
          <a:solidFill>
            <a:schemeClr val="tx1"/>
          </a:solidFill>
          <a:latin typeface="Calibri Light" panose="020F0302020204030204" pitchFamily="34" charset="0"/>
        </a:defRPr>
      </a:lvl2pPr>
      <a:lvl3pPr algn="l" defTabSz="861677" rtl="0" eaLnBrk="0" fontAlgn="base" hangingPunct="0">
        <a:lnSpc>
          <a:spcPct val="90000"/>
        </a:lnSpc>
        <a:spcBef>
          <a:spcPct val="0"/>
        </a:spcBef>
        <a:spcAft>
          <a:spcPct val="0"/>
        </a:spcAft>
        <a:defRPr sz="4146">
          <a:solidFill>
            <a:schemeClr val="tx1"/>
          </a:solidFill>
          <a:latin typeface="Calibri Light" panose="020F0302020204030204" pitchFamily="34" charset="0"/>
        </a:defRPr>
      </a:lvl3pPr>
      <a:lvl4pPr algn="l" defTabSz="861677" rtl="0" eaLnBrk="0" fontAlgn="base" hangingPunct="0">
        <a:lnSpc>
          <a:spcPct val="90000"/>
        </a:lnSpc>
        <a:spcBef>
          <a:spcPct val="0"/>
        </a:spcBef>
        <a:spcAft>
          <a:spcPct val="0"/>
        </a:spcAft>
        <a:defRPr sz="4146">
          <a:solidFill>
            <a:schemeClr val="tx1"/>
          </a:solidFill>
          <a:latin typeface="Calibri Light" panose="020F0302020204030204" pitchFamily="34" charset="0"/>
        </a:defRPr>
      </a:lvl4pPr>
      <a:lvl5pPr algn="l" defTabSz="861677" rtl="0" eaLnBrk="0" fontAlgn="base" hangingPunct="0">
        <a:lnSpc>
          <a:spcPct val="90000"/>
        </a:lnSpc>
        <a:spcBef>
          <a:spcPct val="0"/>
        </a:spcBef>
        <a:spcAft>
          <a:spcPct val="0"/>
        </a:spcAft>
        <a:defRPr sz="4146">
          <a:solidFill>
            <a:schemeClr val="tx1"/>
          </a:solidFill>
          <a:latin typeface="Calibri Light" panose="020F0302020204030204" pitchFamily="34" charset="0"/>
        </a:defRPr>
      </a:lvl5pPr>
      <a:lvl6pPr marL="440787" algn="l" defTabSz="861677" rtl="0" fontAlgn="base">
        <a:lnSpc>
          <a:spcPct val="90000"/>
        </a:lnSpc>
        <a:spcBef>
          <a:spcPct val="0"/>
        </a:spcBef>
        <a:spcAft>
          <a:spcPct val="0"/>
        </a:spcAft>
        <a:defRPr sz="4146">
          <a:solidFill>
            <a:schemeClr val="tx1"/>
          </a:solidFill>
          <a:latin typeface="Calibri Light" panose="020F0302020204030204" pitchFamily="34" charset="0"/>
        </a:defRPr>
      </a:lvl6pPr>
      <a:lvl7pPr marL="881573" algn="l" defTabSz="861677" rtl="0" fontAlgn="base">
        <a:lnSpc>
          <a:spcPct val="90000"/>
        </a:lnSpc>
        <a:spcBef>
          <a:spcPct val="0"/>
        </a:spcBef>
        <a:spcAft>
          <a:spcPct val="0"/>
        </a:spcAft>
        <a:defRPr sz="4146">
          <a:solidFill>
            <a:schemeClr val="tx1"/>
          </a:solidFill>
          <a:latin typeface="Calibri Light" panose="020F0302020204030204" pitchFamily="34" charset="0"/>
        </a:defRPr>
      </a:lvl7pPr>
      <a:lvl8pPr marL="1322360" algn="l" defTabSz="861677" rtl="0" fontAlgn="base">
        <a:lnSpc>
          <a:spcPct val="90000"/>
        </a:lnSpc>
        <a:spcBef>
          <a:spcPct val="0"/>
        </a:spcBef>
        <a:spcAft>
          <a:spcPct val="0"/>
        </a:spcAft>
        <a:defRPr sz="4146">
          <a:solidFill>
            <a:schemeClr val="tx1"/>
          </a:solidFill>
          <a:latin typeface="Calibri Light" panose="020F0302020204030204" pitchFamily="34" charset="0"/>
        </a:defRPr>
      </a:lvl8pPr>
      <a:lvl9pPr marL="1763146" algn="l" defTabSz="861677" rtl="0" fontAlgn="base">
        <a:lnSpc>
          <a:spcPct val="90000"/>
        </a:lnSpc>
        <a:spcBef>
          <a:spcPct val="0"/>
        </a:spcBef>
        <a:spcAft>
          <a:spcPct val="0"/>
        </a:spcAft>
        <a:defRPr sz="4146">
          <a:solidFill>
            <a:schemeClr val="tx1"/>
          </a:solidFill>
          <a:latin typeface="Calibri Light" panose="020F0302020204030204" pitchFamily="34" charset="0"/>
        </a:defRPr>
      </a:lvl9pPr>
    </p:titleStyle>
    <p:bodyStyle>
      <a:lvl1pPr marL="214271" indent="-214271" algn="l" defTabSz="861677" rtl="0" eaLnBrk="0" fontAlgn="base" hangingPunct="0">
        <a:lnSpc>
          <a:spcPct val="90000"/>
        </a:lnSpc>
        <a:spcBef>
          <a:spcPts val="940"/>
        </a:spcBef>
        <a:spcAft>
          <a:spcPct val="0"/>
        </a:spcAft>
        <a:buFont typeface="Arial" pitchFamily="34" charset="0"/>
        <a:buChar char="•"/>
        <a:defRPr sz="2603" kern="1200">
          <a:solidFill>
            <a:schemeClr val="tx1"/>
          </a:solidFill>
          <a:latin typeface="+mn-lt"/>
          <a:ea typeface="+mn-ea"/>
          <a:cs typeface="+mn-cs"/>
        </a:defRPr>
      </a:lvl1pPr>
      <a:lvl2pPr marL="645875" indent="-214271" algn="l" defTabSz="861677" rtl="0" eaLnBrk="0" fontAlgn="base" hangingPunct="0">
        <a:lnSpc>
          <a:spcPct val="90000"/>
        </a:lnSpc>
        <a:spcBef>
          <a:spcPts val="470"/>
        </a:spcBef>
        <a:spcAft>
          <a:spcPct val="0"/>
        </a:spcAft>
        <a:buFont typeface="Arial" pitchFamily="34" charset="0"/>
        <a:buChar char="•"/>
        <a:defRPr sz="2217" kern="1200">
          <a:solidFill>
            <a:schemeClr val="tx1"/>
          </a:solidFill>
          <a:latin typeface="+mn-lt"/>
          <a:ea typeface="+mn-ea"/>
          <a:cs typeface="+mn-cs"/>
        </a:defRPr>
      </a:lvl2pPr>
      <a:lvl3pPr marL="1075948" indent="-214271" algn="l" defTabSz="861677" rtl="0" eaLnBrk="0" fontAlgn="base" hangingPunct="0">
        <a:lnSpc>
          <a:spcPct val="90000"/>
        </a:lnSpc>
        <a:spcBef>
          <a:spcPts val="470"/>
        </a:spcBef>
        <a:spcAft>
          <a:spcPct val="0"/>
        </a:spcAft>
        <a:buFont typeface="Arial" pitchFamily="34" charset="0"/>
        <a:buChar char="•"/>
        <a:defRPr sz="1832" kern="1200">
          <a:solidFill>
            <a:schemeClr val="tx1"/>
          </a:solidFill>
          <a:latin typeface="+mn-lt"/>
          <a:ea typeface="+mn-ea"/>
          <a:cs typeface="+mn-cs"/>
        </a:defRPr>
      </a:lvl3pPr>
      <a:lvl4pPr marL="1507552" indent="-214271" algn="l" defTabSz="861677" rtl="0" eaLnBrk="0" fontAlgn="base" hangingPunct="0">
        <a:lnSpc>
          <a:spcPct val="90000"/>
        </a:lnSpc>
        <a:spcBef>
          <a:spcPts val="470"/>
        </a:spcBef>
        <a:spcAft>
          <a:spcPct val="0"/>
        </a:spcAft>
        <a:buFont typeface="Arial" pitchFamily="34" charset="0"/>
        <a:buChar char="•"/>
        <a:defRPr sz="1639" kern="1200">
          <a:solidFill>
            <a:schemeClr val="tx1"/>
          </a:solidFill>
          <a:latin typeface="+mn-lt"/>
          <a:ea typeface="+mn-ea"/>
          <a:cs typeface="+mn-cs"/>
        </a:defRPr>
      </a:lvl4pPr>
      <a:lvl5pPr marL="1937624" indent="-214271" algn="l" defTabSz="861677" rtl="0" eaLnBrk="0" fontAlgn="base" hangingPunct="0">
        <a:lnSpc>
          <a:spcPct val="90000"/>
        </a:lnSpc>
        <a:spcBef>
          <a:spcPts val="470"/>
        </a:spcBef>
        <a:spcAft>
          <a:spcPct val="0"/>
        </a:spcAft>
        <a:buFont typeface="Arial" pitchFamily="34" charset="0"/>
        <a:buChar char="•"/>
        <a:defRPr sz="1639" kern="1200">
          <a:solidFill>
            <a:schemeClr val="tx1"/>
          </a:solidFill>
          <a:latin typeface="+mn-lt"/>
          <a:ea typeface="+mn-ea"/>
          <a:cs typeface="+mn-cs"/>
        </a:defRPr>
      </a:lvl5pPr>
      <a:lvl6pPr marL="2369779"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0648"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1517"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2385"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id-ID"/>
      </a:defPPr>
      <a:lvl1pPr marL="0" algn="l" defTabSz="861738" rtl="0" eaLnBrk="1" latinLnBrk="0" hangingPunct="1">
        <a:defRPr sz="1697" kern="1200">
          <a:solidFill>
            <a:schemeClr val="tx1"/>
          </a:solidFill>
          <a:latin typeface="+mn-lt"/>
          <a:ea typeface="+mn-ea"/>
          <a:cs typeface="+mn-cs"/>
        </a:defRPr>
      </a:lvl1pPr>
      <a:lvl2pPr marL="430869" algn="l" defTabSz="861738" rtl="0" eaLnBrk="1" latinLnBrk="0" hangingPunct="1">
        <a:defRPr sz="1697" kern="1200">
          <a:solidFill>
            <a:schemeClr val="tx1"/>
          </a:solidFill>
          <a:latin typeface="+mn-lt"/>
          <a:ea typeface="+mn-ea"/>
          <a:cs typeface="+mn-cs"/>
        </a:defRPr>
      </a:lvl2pPr>
      <a:lvl3pPr marL="861738" algn="l" defTabSz="861738" rtl="0" eaLnBrk="1" latinLnBrk="0" hangingPunct="1">
        <a:defRPr sz="1697" kern="1200">
          <a:solidFill>
            <a:schemeClr val="tx1"/>
          </a:solidFill>
          <a:latin typeface="+mn-lt"/>
          <a:ea typeface="+mn-ea"/>
          <a:cs typeface="+mn-cs"/>
        </a:defRPr>
      </a:lvl3pPr>
      <a:lvl4pPr marL="1292606" algn="l" defTabSz="861738" rtl="0" eaLnBrk="1" latinLnBrk="0" hangingPunct="1">
        <a:defRPr sz="1697" kern="1200">
          <a:solidFill>
            <a:schemeClr val="tx1"/>
          </a:solidFill>
          <a:latin typeface="+mn-lt"/>
          <a:ea typeface="+mn-ea"/>
          <a:cs typeface="+mn-cs"/>
        </a:defRPr>
      </a:lvl4pPr>
      <a:lvl5pPr marL="1723475" algn="l" defTabSz="861738" rtl="0" eaLnBrk="1" latinLnBrk="0" hangingPunct="1">
        <a:defRPr sz="1697" kern="1200">
          <a:solidFill>
            <a:schemeClr val="tx1"/>
          </a:solidFill>
          <a:latin typeface="+mn-lt"/>
          <a:ea typeface="+mn-ea"/>
          <a:cs typeface="+mn-cs"/>
        </a:defRPr>
      </a:lvl5pPr>
      <a:lvl6pPr marL="2154344" algn="l" defTabSz="861738" rtl="0" eaLnBrk="1" latinLnBrk="0" hangingPunct="1">
        <a:defRPr sz="1697" kern="1200">
          <a:solidFill>
            <a:schemeClr val="tx1"/>
          </a:solidFill>
          <a:latin typeface="+mn-lt"/>
          <a:ea typeface="+mn-ea"/>
          <a:cs typeface="+mn-cs"/>
        </a:defRPr>
      </a:lvl6pPr>
      <a:lvl7pPr marL="2585213" algn="l" defTabSz="861738" rtl="0" eaLnBrk="1" latinLnBrk="0" hangingPunct="1">
        <a:defRPr sz="1697" kern="1200">
          <a:solidFill>
            <a:schemeClr val="tx1"/>
          </a:solidFill>
          <a:latin typeface="+mn-lt"/>
          <a:ea typeface="+mn-ea"/>
          <a:cs typeface="+mn-cs"/>
        </a:defRPr>
      </a:lvl7pPr>
      <a:lvl8pPr marL="3016082" algn="l" defTabSz="861738" rtl="0" eaLnBrk="1" latinLnBrk="0" hangingPunct="1">
        <a:defRPr sz="1697" kern="1200">
          <a:solidFill>
            <a:schemeClr val="tx1"/>
          </a:solidFill>
          <a:latin typeface="+mn-lt"/>
          <a:ea typeface="+mn-ea"/>
          <a:cs typeface="+mn-cs"/>
        </a:defRPr>
      </a:lvl8pPr>
      <a:lvl9pPr marL="3446951" algn="l" defTabSz="861738" rtl="0" eaLnBrk="1" latinLnBrk="0" hangingPunct="1">
        <a:defRPr sz="16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1312082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41740222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0B824-30C9-478E-AE49-F5564C3492A0}" type="datetime1">
              <a:rPr lang="en-US" smtClean="0"/>
              <a:t>11/11/2019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a:p>
        </p:txBody>
      </p:sp>
    </p:spTree>
    <p:extLst>
      <p:ext uri="{BB962C8B-B14F-4D97-AF65-F5344CB8AC3E}">
        <p14:creationId xmlns:p14="http://schemas.microsoft.com/office/powerpoint/2010/main" val="16928285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CA4A-B954-4E2C-A853-C238598F05B0}" type="datetimeFigureOut">
              <a:rPr lang="en-US" smtClean="0"/>
              <a:t>11/11/2019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17ED3-719E-4830-B0E8-71FB88ED8501}" type="slidenum">
              <a:rPr lang="en-US" smtClean="0"/>
              <a:t>‹#›</a:t>
            </a:fld>
            <a:endParaRPr lang="en-US"/>
          </a:p>
        </p:txBody>
      </p:sp>
    </p:spTree>
    <p:extLst>
      <p:ext uri="{BB962C8B-B14F-4D97-AF65-F5344CB8AC3E}">
        <p14:creationId xmlns:p14="http://schemas.microsoft.com/office/powerpoint/2010/main" val="60703416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eaLnBrk="0" fontAlgn="base" hangingPunct="0">
              <a:spcBef>
                <a:spcPct val="0"/>
              </a:spcBef>
              <a:spcAft>
                <a:spcPct val="0"/>
              </a:spcAft>
              <a:defRPr/>
            </a:pPr>
            <a:endParaRPr lang="id-ID">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eaLnBrk="0" fontAlgn="base" hangingPunct="0">
              <a:spcBef>
                <a:spcPct val="0"/>
              </a:spcBef>
              <a:spcAft>
                <a:spcPct val="0"/>
              </a:spcAft>
              <a:defRPr/>
            </a:pPr>
            <a:fld id="{D3DAAC54-6CAE-487D-8871-6F164562CB76}" type="slidenum">
              <a:rPr lang="id-ID" smtClean="0">
                <a:latin typeface="Arial" pitchFamily="34" charset="0"/>
                <a:cs typeface="Arial" pitchFamily="34" charset="0"/>
              </a:rPr>
              <a:pPr eaLnBrk="0" fontAlgn="base" hangingPunct="0">
                <a:spcBef>
                  <a:spcPct val="0"/>
                </a:spcBef>
                <a:spcAft>
                  <a:spcPct val="0"/>
                </a:spcAft>
                <a:defRPr/>
              </a:pPr>
              <a:t>‹#›</a:t>
            </a:fld>
            <a:endParaRPr lang="id-ID">
              <a:latin typeface="Arial" pitchFamily="34" charset="0"/>
              <a:cs typeface="Arial" pitchFamily="34" charset="0"/>
            </a:endParaRPr>
          </a:p>
        </p:txBody>
      </p:sp>
    </p:spTree>
    <p:extLst>
      <p:ext uri="{BB962C8B-B14F-4D97-AF65-F5344CB8AC3E}">
        <p14:creationId xmlns:p14="http://schemas.microsoft.com/office/powerpoint/2010/main" val="370171739"/>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9.png"/><Relationship Id="rId5" Type="http://schemas.openxmlformats.org/officeDocument/2006/relationships/image" Target="../media/image32.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ekolah.data.kemdikbud.go.id/"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06.%20Logo-UKS.ppt"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jfif"/><Relationship Id="rId5" Type="http://schemas.openxmlformats.org/officeDocument/2006/relationships/image" Target="../media/image14.em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20.jfi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1EA07C-EE9C-40C2-ADB5-5ED734F62BC1}" type="slidenum">
              <a:rPr lang="en-US" smtClean="0"/>
              <a:pPr/>
              <a:t>1</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405" r="1381" b="13513"/>
          <a:stretch/>
        </p:blipFill>
        <p:spPr>
          <a:xfrm>
            <a:off x="19049" y="0"/>
            <a:ext cx="12179875" cy="6858000"/>
          </a:xfrm>
          <a:prstGeom prst="rect">
            <a:avLst/>
          </a:prstGeom>
        </p:spPr>
      </p:pic>
      <p:sp>
        <p:nvSpPr>
          <p:cNvPr id="12" name="Rectangle 11"/>
          <p:cNvSpPr/>
          <p:nvPr/>
        </p:nvSpPr>
        <p:spPr>
          <a:xfrm>
            <a:off x="5434149" y="0"/>
            <a:ext cx="6764775" cy="6896099"/>
          </a:xfrm>
          <a:prstGeom prst="rect">
            <a:avLst/>
          </a:prstGeom>
          <a:solidFill>
            <a:srgbClr val="00ADE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6ABE383-3E74-4438-97B5-817711212ADB}"/>
              </a:ext>
            </a:extLst>
          </p:cNvPr>
          <p:cNvSpPr txBox="1"/>
          <p:nvPr/>
        </p:nvSpPr>
        <p:spPr>
          <a:xfrm>
            <a:off x="5434149" y="3230874"/>
            <a:ext cx="6757850" cy="2123658"/>
          </a:xfrm>
          <a:prstGeom prst="rect">
            <a:avLst/>
          </a:prstGeom>
          <a:noFill/>
        </p:spPr>
        <p:txBody>
          <a:bodyPr wrap="square" rtlCol="0">
            <a:spAutoFit/>
          </a:bodyPr>
          <a:lstStyle/>
          <a:p>
            <a:pPr algn="r"/>
            <a:r>
              <a:rPr lang="en-US" sz="4400" b="1" dirty="0">
                <a:solidFill>
                  <a:schemeClr val="bg1"/>
                </a:solidFill>
              </a:rPr>
              <a:t>INDONESIAN GOVERNMENT INVESTMENT IN WASH</a:t>
            </a:r>
          </a:p>
          <a:p>
            <a:pPr algn="r"/>
            <a:r>
              <a:rPr lang="en-US" sz="4400" b="1" dirty="0">
                <a:solidFill>
                  <a:schemeClr val="bg1"/>
                </a:solidFill>
              </a:rPr>
              <a:t>IN SCHOOLS</a:t>
            </a:r>
          </a:p>
        </p:txBody>
      </p:sp>
      <p:sp>
        <p:nvSpPr>
          <p:cNvPr id="11" name="TextBox 10">
            <a:extLst>
              <a:ext uri="{FF2B5EF4-FFF2-40B4-BE49-F238E27FC236}">
                <a16:creationId xmlns:a16="http://schemas.microsoft.com/office/drawing/2014/main" id="{F532D79C-6969-43F2-9D08-0607B4DAB991}"/>
              </a:ext>
            </a:extLst>
          </p:cNvPr>
          <p:cNvSpPr txBox="1"/>
          <p:nvPr/>
        </p:nvSpPr>
        <p:spPr>
          <a:xfrm>
            <a:off x="6085370" y="118673"/>
            <a:ext cx="4982454" cy="923330"/>
          </a:xfrm>
          <a:prstGeom prst="rect">
            <a:avLst/>
          </a:prstGeom>
          <a:noFill/>
        </p:spPr>
        <p:txBody>
          <a:bodyPr wrap="none" rtlCol="0">
            <a:spAutoFit/>
          </a:bodyPr>
          <a:lstStyle/>
          <a:p>
            <a:pPr algn="r"/>
            <a:r>
              <a:rPr lang="en-US" dirty="0">
                <a:solidFill>
                  <a:schemeClr val="bg1"/>
                </a:solidFill>
                <a:latin typeface="Arial Narrow" panose="020B0606020202030204" pitchFamily="34" charset="0"/>
                <a:cs typeface="Acens" panose="02000505000000020004" pitchFamily="2" charset="0"/>
              </a:rPr>
              <a:t>Directorate General of Primary and Secondary Education</a:t>
            </a:r>
          </a:p>
          <a:p>
            <a:pPr algn="r"/>
            <a:r>
              <a:rPr lang="en-US" dirty="0">
                <a:solidFill>
                  <a:schemeClr val="bg1"/>
                </a:solidFill>
                <a:latin typeface="Arial Narrow" panose="020B0606020202030204" pitchFamily="34" charset="0"/>
                <a:cs typeface="Acens" panose="02000505000000020004" pitchFamily="2" charset="0"/>
              </a:rPr>
              <a:t>Ministry of Education and Culture</a:t>
            </a:r>
          </a:p>
          <a:p>
            <a:pPr algn="r"/>
            <a:r>
              <a:rPr lang="en-US" dirty="0">
                <a:solidFill>
                  <a:schemeClr val="bg1"/>
                </a:solidFill>
                <a:latin typeface="Arial Narrow" panose="020B0606020202030204" pitchFamily="34" charset="0"/>
                <a:cs typeface="Acens" panose="02000505000000020004" pitchFamily="2" charset="0"/>
              </a:rPr>
              <a:t>Republic of Indonesia</a:t>
            </a:r>
          </a:p>
        </p:txBody>
      </p:sp>
      <p:pic>
        <p:nvPicPr>
          <p:cNvPr id="13" name="Picture 12">
            <a:extLst>
              <a:ext uri="{FF2B5EF4-FFF2-40B4-BE49-F238E27FC236}">
                <a16:creationId xmlns:a16="http://schemas.microsoft.com/office/drawing/2014/main" id="{995EDF44-8792-460C-BFE5-34670AF26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7384" y="91035"/>
            <a:ext cx="962488" cy="976071"/>
          </a:xfrm>
          <a:prstGeom prst="rect">
            <a:avLst/>
          </a:prstGeom>
        </p:spPr>
      </p:pic>
      <p:sp>
        <p:nvSpPr>
          <p:cNvPr id="8" name="TextBox 7">
            <a:extLst>
              <a:ext uri="{FF2B5EF4-FFF2-40B4-BE49-F238E27FC236}">
                <a16:creationId xmlns:a16="http://schemas.microsoft.com/office/drawing/2014/main" id="{F532D79C-6969-43F2-9D08-0607B4DAB991}"/>
              </a:ext>
            </a:extLst>
          </p:cNvPr>
          <p:cNvSpPr txBox="1"/>
          <p:nvPr/>
        </p:nvSpPr>
        <p:spPr>
          <a:xfrm>
            <a:off x="7953745" y="6035130"/>
            <a:ext cx="2472152" cy="369332"/>
          </a:xfrm>
          <a:prstGeom prst="rect">
            <a:avLst/>
          </a:prstGeom>
          <a:noFill/>
        </p:spPr>
        <p:txBody>
          <a:bodyPr wrap="none" rtlCol="0">
            <a:spAutoFit/>
          </a:bodyPr>
          <a:lstStyle/>
          <a:p>
            <a:pPr algn="r"/>
            <a:r>
              <a:rPr lang="en-US" dirty="0">
                <a:solidFill>
                  <a:schemeClr val="bg1"/>
                </a:solidFill>
                <a:latin typeface="Arial Narrow" panose="020B0606020202030204" pitchFamily="34" charset="0"/>
                <a:cs typeface="Acens" panose="02000505000000020004" pitchFamily="2" charset="0"/>
              </a:rPr>
              <a:t>Zulkarnaen </a:t>
            </a:r>
            <a:r>
              <a:rPr lang="en-US" dirty="0" err="1">
                <a:solidFill>
                  <a:schemeClr val="bg1"/>
                </a:solidFill>
                <a:latin typeface="Arial Narrow" panose="020B0606020202030204" pitchFamily="34" charset="0"/>
                <a:cs typeface="Acens" panose="02000505000000020004" pitchFamily="2" charset="0"/>
              </a:rPr>
              <a:t>Haryo</a:t>
            </a:r>
            <a:r>
              <a:rPr lang="en-US" dirty="0">
                <a:solidFill>
                  <a:schemeClr val="bg1"/>
                </a:solidFill>
                <a:latin typeface="Arial Narrow" panose="020B0606020202030204" pitchFamily="34" charset="0"/>
                <a:cs typeface="Acens" panose="02000505000000020004" pitchFamily="2" charset="0"/>
              </a:rPr>
              <a:t> </a:t>
            </a:r>
            <a:r>
              <a:rPr lang="en-US" dirty="0" err="1">
                <a:solidFill>
                  <a:schemeClr val="bg1"/>
                </a:solidFill>
                <a:latin typeface="Arial Narrow" panose="020B0606020202030204" pitchFamily="34" charset="0"/>
                <a:cs typeface="Acens" panose="02000505000000020004" pitchFamily="2" charset="0"/>
              </a:rPr>
              <a:t>Nugroho</a:t>
            </a:r>
            <a:endParaRPr lang="en-US" dirty="0">
              <a:solidFill>
                <a:schemeClr val="bg1"/>
              </a:solidFill>
              <a:latin typeface="Arial Narrow" panose="020B0606020202030204" pitchFamily="34" charset="0"/>
              <a:cs typeface="Acens" panose="02000505000000020004" pitchFamily="2" charset="0"/>
            </a:endParaRPr>
          </a:p>
        </p:txBody>
      </p:sp>
    </p:spTree>
    <p:extLst>
      <p:ext uri="{BB962C8B-B14F-4D97-AF65-F5344CB8AC3E}">
        <p14:creationId xmlns:p14="http://schemas.microsoft.com/office/powerpoint/2010/main" val="254589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9851" y="208171"/>
            <a:ext cx="11254480" cy="584775"/>
          </a:xfrm>
          <a:prstGeom prst="rect">
            <a:avLst/>
          </a:prstGeom>
          <a:noFill/>
        </p:spPr>
        <p:txBody>
          <a:bodyPr wrap="square" rtlCol="0">
            <a:spAutoFit/>
          </a:bodyPr>
          <a:lstStyle/>
          <a:p>
            <a:r>
              <a:rPr lang="en-US" sz="3200" dirty="0">
                <a:latin typeface="Franklin Gothic Demi" panose="020B0703020102020204" pitchFamily="34" charset="0"/>
              </a:rPr>
              <a:t>Improvement of Access to </a:t>
            </a:r>
            <a:r>
              <a:rPr lang="en-US" sz="3200" dirty="0" err="1">
                <a:latin typeface="Franklin Gothic Demi" panose="020B0703020102020204" pitchFamily="34" charset="0"/>
              </a:rPr>
              <a:t>WinS</a:t>
            </a:r>
            <a:r>
              <a:rPr lang="en-US" sz="3200" dirty="0">
                <a:latin typeface="Franklin Gothic Demi" panose="020B0703020102020204" pitchFamily="34" charset="0"/>
              </a:rPr>
              <a:t> facilities 2017 vs 2019</a:t>
            </a:r>
          </a:p>
        </p:txBody>
      </p:sp>
      <p:pic>
        <p:nvPicPr>
          <p:cNvPr id="13" name="Picture 12" descr="Image result for toilet sign clear backgrou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844"/>
          <a:stretch>
            <a:fillRect/>
          </a:stretch>
        </p:blipFill>
        <p:spPr bwMode="auto">
          <a:xfrm>
            <a:off x="7439564" y="1444740"/>
            <a:ext cx="667017" cy="18972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toilet sign clear backgrou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291"/>
          <a:stretch>
            <a:fillRect/>
          </a:stretch>
        </p:blipFill>
        <p:spPr bwMode="auto">
          <a:xfrm>
            <a:off x="9929037" y="1417051"/>
            <a:ext cx="1029241" cy="19526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ext uri="{D42A27DB-BD31-4B8C-83A1-F6EECF244321}">
                <p14:modId xmlns:p14="http://schemas.microsoft.com/office/powerpoint/2010/main" val="2940164903"/>
              </p:ext>
            </p:extLst>
          </p:nvPr>
        </p:nvGraphicFramePr>
        <p:xfrm>
          <a:off x="6477091" y="3510875"/>
          <a:ext cx="2591964" cy="731520"/>
        </p:xfrm>
        <a:graphic>
          <a:graphicData uri="http://schemas.openxmlformats.org/drawingml/2006/table">
            <a:tbl>
              <a:tblPr firstRow="1" bandRow="1">
                <a:tableStyleId>{5C22544A-7EE6-4342-B048-85BDC9FD1C3A}</a:tableStyleId>
              </a:tblPr>
              <a:tblGrid>
                <a:gridCol w="1271164">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tblGrid>
              <a:tr h="185420">
                <a:tc>
                  <a:txBody>
                    <a:bodyPr/>
                    <a:lstStyle/>
                    <a:p>
                      <a:pPr algn="ctr"/>
                      <a:r>
                        <a:rPr lang="en-US" dirty="0"/>
                        <a:t>2017</a:t>
                      </a:r>
                    </a:p>
                  </a:txBody>
                  <a:tcPr/>
                </a:tc>
                <a:tc>
                  <a:txBody>
                    <a:bodyPr/>
                    <a:lstStyle/>
                    <a:p>
                      <a:pPr algn="ctr"/>
                      <a:r>
                        <a:rPr lang="en-US" dirty="0"/>
                        <a:t>2019</a:t>
                      </a:r>
                    </a:p>
                  </a:txBody>
                  <a:tcPr/>
                </a:tc>
                <a:extLst>
                  <a:ext uri="{0D108BD9-81ED-4DB2-BD59-A6C34878D82A}">
                    <a16:rowId xmlns:a16="http://schemas.microsoft.com/office/drawing/2014/main" val="10000"/>
                  </a:ext>
                </a:extLst>
              </a:tr>
              <a:tr h="185420">
                <a:tc>
                  <a:txBody>
                    <a:bodyPr/>
                    <a:lstStyle/>
                    <a:p>
                      <a:pPr algn="ctr"/>
                      <a:r>
                        <a:rPr lang="en-US" dirty="0"/>
                        <a:t>122</a:t>
                      </a:r>
                    </a:p>
                  </a:txBody>
                  <a:tcPr/>
                </a:tc>
                <a:tc>
                  <a:txBody>
                    <a:bodyPr/>
                    <a:lstStyle/>
                    <a:p>
                      <a:pPr algn="ctr"/>
                      <a:r>
                        <a:rPr lang="en-US" dirty="0"/>
                        <a:t>107</a:t>
                      </a:r>
                    </a:p>
                  </a:txBody>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168611565"/>
              </p:ext>
            </p:extLst>
          </p:nvPr>
        </p:nvGraphicFramePr>
        <p:xfrm>
          <a:off x="9183391" y="3510875"/>
          <a:ext cx="2591964" cy="731520"/>
        </p:xfrm>
        <a:graphic>
          <a:graphicData uri="http://schemas.openxmlformats.org/drawingml/2006/table">
            <a:tbl>
              <a:tblPr firstRow="1" bandRow="1">
                <a:tableStyleId>{5C22544A-7EE6-4342-B048-85BDC9FD1C3A}</a:tableStyleId>
              </a:tblPr>
              <a:tblGrid>
                <a:gridCol w="1271164">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tblGrid>
              <a:tr h="185420">
                <a:tc>
                  <a:txBody>
                    <a:bodyPr/>
                    <a:lstStyle/>
                    <a:p>
                      <a:pPr algn="ctr"/>
                      <a:r>
                        <a:rPr lang="en-US" dirty="0"/>
                        <a:t>2017</a:t>
                      </a:r>
                    </a:p>
                  </a:txBody>
                  <a:tcPr/>
                </a:tc>
                <a:tc>
                  <a:txBody>
                    <a:bodyPr/>
                    <a:lstStyle/>
                    <a:p>
                      <a:pPr algn="ctr"/>
                      <a:r>
                        <a:rPr lang="en-US" dirty="0"/>
                        <a:t>2019</a:t>
                      </a:r>
                    </a:p>
                  </a:txBody>
                  <a:tcPr/>
                </a:tc>
                <a:extLst>
                  <a:ext uri="{0D108BD9-81ED-4DB2-BD59-A6C34878D82A}">
                    <a16:rowId xmlns:a16="http://schemas.microsoft.com/office/drawing/2014/main" val="10000"/>
                  </a:ext>
                </a:extLst>
              </a:tr>
              <a:tr h="185420">
                <a:tc>
                  <a:txBody>
                    <a:bodyPr/>
                    <a:lstStyle/>
                    <a:p>
                      <a:pPr algn="ctr"/>
                      <a:r>
                        <a:rPr lang="en-US" dirty="0"/>
                        <a:t>117</a:t>
                      </a:r>
                    </a:p>
                  </a:txBody>
                  <a:tcPr/>
                </a:tc>
                <a:tc>
                  <a:txBody>
                    <a:bodyPr/>
                    <a:lstStyle/>
                    <a:p>
                      <a:pPr algn="ctr"/>
                      <a:r>
                        <a:rPr lang="en-US" dirty="0"/>
                        <a:t>101</a:t>
                      </a:r>
                    </a:p>
                  </a:txBody>
                  <a:tcPr/>
                </a:tc>
                <a:extLst>
                  <a:ext uri="{0D108BD9-81ED-4DB2-BD59-A6C34878D82A}">
                    <a16:rowId xmlns:a16="http://schemas.microsoft.com/office/drawing/2014/main" val="10001"/>
                  </a:ext>
                </a:extLst>
              </a:tr>
            </a:tbl>
          </a:graphicData>
        </a:graphic>
      </p:graphicFrame>
      <p:sp>
        <p:nvSpPr>
          <p:cNvPr id="17" name="TextBox 16"/>
          <p:cNvSpPr txBox="1"/>
          <p:nvPr/>
        </p:nvSpPr>
        <p:spPr>
          <a:xfrm>
            <a:off x="8200501" y="1692996"/>
            <a:ext cx="1649939" cy="461665"/>
          </a:xfrm>
          <a:prstGeom prst="rect">
            <a:avLst/>
          </a:prstGeom>
          <a:noFill/>
        </p:spPr>
        <p:txBody>
          <a:bodyPr wrap="none" rtlCol="0">
            <a:spAutoFit/>
          </a:bodyPr>
          <a:lstStyle/>
          <a:p>
            <a:r>
              <a:rPr lang="en-US" sz="2400" dirty="0"/>
              <a:t>Toilet Ratio </a:t>
            </a:r>
          </a:p>
        </p:txBody>
      </p:sp>
      <p:pic>
        <p:nvPicPr>
          <p:cNvPr id="2" name="Picture 1"/>
          <p:cNvPicPr>
            <a:picLocks noChangeAspect="1"/>
          </p:cNvPicPr>
          <p:nvPr/>
        </p:nvPicPr>
        <p:blipFill>
          <a:blip r:embed="rId5"/>
          <a:stretch>
            <a:fillRect/>
          </a:stretch>
        </p:blipFill>
        <p:spPr>
          <a:xfrm>
            <a:off x="66832" y="934098"/>
            <a:ext cx="6168942" cy="5923902"/>
          </a:xfrm>
          <a:prstGeom prst="rect">
            <a:avLst/>
          </a:prstGeom>
        </p:spPr>
      </p:pic>
      <p:pic>
        <p:nvPicPr>
          <p:cNvPr id="3" name="Picture 2"/>
          <p:cNvPicPr>
            <a:picLocks noChangeAspect="1"/>
          </p:cNvPicPr>
          <p:nvPr/>
        </p:nvPicPr>
        <p:blipFill>
          <a:blip r:embed="rId6"/>
          <a:stretch>
            <a:fillRect/>
          </a:stretch>
        </p:blipFill>
        <p:spPr>
          <a:xfrm>
            <a:off x="8999154" y="4549451"/>
            <a:ext cx="3141967" cy="2003745"/>
          </a:xfrm>
          <a:prstGeom prst="rect">
            <a:avLst/>
          </a:prstGeom>
        </p:spPr>
      </p:pic>
      <p:pic>
        <p:nvPicPr>
          <p:cNvPr id="10" name="Picture 9" descr="kamar madni LAKI-LAKI.jpg"/>
          <p:cNvPicPr/>
          <p:nvPr/>
        </p:nvPicPr>
        <p:blipFill>
          <a:blip r:embed="rId7"/>
          <a:srcRect l="949" t="1116" r="1108" b="1562"/>
          <a:stretch>
            <a:fillRect/>
          </a:stretch>
        </p:blipFill>
        <p:spPr>
          <a:xfrm>
            <a:off x="6485800" y="4549451"/>
            <a:ext cx="2487792" cy="20037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4103"/>
          </a:xfrm>
        </p:spPr>
        <p:txBody>
          <a:bodyPr/>
          <a:lstStyle/>
          <a:p>
            <a:r>
              <a:rPr lang="en-US" b="1" dirty="0"/>
              <a:t>What advise to other countries</a:t>
            </a:r>
          </a:p>
        </p:txBody>
      </p:sp>
      <p:sp>
        <p:nvSpPr>
          <p:cNvPr id="3" name="Content Placeholder 2"/>
          <p:cNvSpPr>
            <a:spLocks noGrp="1"/>
          </p:cNvSpPr>
          <p:nvPr>
            <p:ph idx="1"/>
          </p:nvPr>
        </p:nvSpPr>
        <p:spPr>
          <a:xfrm>
            <a:off x="826168" y="1825625"/>
            <a:ext cx="10515600" cy="4351338"/>
          </a:xfrm>
        </p:spPr>
        <p:txBody>
          <a:bodyPr>
            <a:normAutofit/>
          </a:bodyPr>
          <a:lstStyle/>
          <a:p>
            <a:pPr>
              <a:buFont typeface="Wingdings" panose="05000000000000000000" pitchFamily="2" charset="2"/>
              <a:buChar char="§"/>
            </a:pPr>
            <a:r>
              <a:rPr lang="en-US" sz="4000" dirty="0"/>
              <a:t>Data driven policy advocacy</a:t>
            </a:r>
          </a:p>
          <a:p>
            <a:pPr>
              <a:buFont typeface="Wingdings" panose="05000000000000000000" pitchFamily="2" charset="2"/>
              <a:buChar char="§"/>
            </a:pPr>
            <a:r>
              <a:rPr lang="en-US" sz="4000" dirty="0"/>
              <a:t>Maximizing or make use of existing   government program platform --&gt; UKS/M</a:t>
            </a:r>
          </a:p>
          <a:p>
            <a:pPr>
              <a:buFont typeface="Wingdings" panose="05000000000000000000" pitchFamily="2" charset="2"/>
              <a:buChar char="§"/>
            </a:pPr>
            <a:r>
              <a:rPr lang="en-US" sz="4000" dirty="0"/>
              <a:t>Insert </a:t>
            </a:r>
            <a:r>
              <a:rPr lang="en-US" sz="4000" dirty="0" err="1"/>
              <a:t>WinS</a:t>
            </a:r>
            <a:r>
              <a:rPr lang="en-US" sz="4000" dirty="0"/>
              <a:t> on the existing government financial instrument --&gt; BOS and DAK</a:t>
            </a:r>
          </a:p>
          <a:p>
            <a:pPr marL="396875" indent="-396875"/>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29600" y="3198609"/>
            <a:ext cx="39624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err="1">
                <a:ln>
                  <a:noFill/>
                </a:ln>
                <a:solidFill>
                  <a:srgbClr val="4F81BD"/>
                </a:solidFill>
                <a:effectLst/>
                <a:uLnTx/>
                <a:uFillTx/>
                <a:latin typeface="Calibri"/>
                <a:ea typeface="+mj-ea"/>
                <a:cs typeface="+mj-cs"/>
              </a:rPr>
              <a:t>Terima</a:t>
            </a:r>
            <a:r>
              <a:rPr kumimoji="0" lang="en-US" sz="5400" b="1" i="0" u="none" strike="noStrike" kern="1200" cap="none" spc="0" normalizeH="0" baseline="0" noProof="0" dirty="0">
                <a:ln>
                  <a:noFill/>
                </a:ln>
                <a:solidFill>
                  <a:srgbClr val="4F81BD"/>
                </a:solidFill>
                <a:effectLst/>
                <a:uLnTx/>
                <a:uFillTx/>
                <a:latin typeface="Calibri"/>
                <a:ea typeface="+mj-ea"/>
                <a:cs typeface="+mj-cs"/>
              </a:rPr>
              <a:t> </a:t>
            </a:r>
            <a:r>
              <a:rPr kumimoji="0" lang="en-US" sz="5400" b="1" i="0" u="none" strike="noStrike" kern="1200" cap="none" spc="0" normalizeH="0" baseline="0" noProof="0" dirty="0" err="1">
                <a:ln>
                  <a:noFill/>
                </a:ln>
                <a:solidFill>
                  <a:srgbClr val="4F81BD"/>
                </a:solidFill>
                <a:effectLst/>
                <a:uLnTx/>
                <a:uFillTx/>
                <a:latin typeface="Calibri"/>
                <a:ea typeface="+mj-ea"/>
                <a:cs typeface="+mj-cs"/>
              </a:rPr>
              <a:t>Kasih</a:t>
            </a:r>
            <a:endParaRPr kumimoji="0" lang="en-US" sz="5400" b="1" i="0" u="none" strike="noStrike" kern="1200" cap="none" spc="0" normalizeH="0" baseline="0" noProof="0" dirty="0">
              <a:ln>
                <a:noFill/>
              </a:ln>
              <a:solidFill>
                <a:srgbClr val="4F81BD"/>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1EA07C-EE9C-40C2-ADB5-5ED734F62BC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519" r="15556"/>
          <a:stretch/>
        </p:blipFill>
        <p:spPr>
          <a:xfrm>
            <a:off x="0" y="0"/>
            <a:ext cx="6781800"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3333" b="31111"/>
          <a:stretch/>
        </p:blipFill>
        <p:spPr>
          <a:xfrm>
            <a:off x="8248087" y="5116176"/>
            <a:ext cx="2485202" cy="627375"/>
          </a:xfrm>
          <a:prstGeom prst="rect">
            <a:avLst/>
          </a:prstGeom>
        </p:spPr>
      </p:pic>
      <p:pic>
        <p:nvPicPr>
          <p:cNvPr id="8" name="Picture 7"/>
          <p:cNvPicPr>
            <a:picLocks noChangeAspect="1"/>
          </p:cNvPicPr>
          <p:nvPr/>
        </p:nvPicPr>
        <p:blipFill>
          <a:blip r:embed="rId5"/>
          <a:stretch>
            <a:fillRect/>
          </a:stretch>
        </p:blipFill>
        <p:spPr>
          <a:xfrm>
            <a:off x="6827995" y="4674447"/>
            <a:ext cx="1401605" cy="1356891"/>
          </a:xfrm>
          <a:prstGeom prst="rect">
            <a:avLst/>
          </a:prstGeom>
        </p:spPr>
      </p:pic>
      <p:sp>
        <p:nvSpPr>
          <p:cNvPr id="9" name="Title 1"/>
          <p:cNvSpPr txBox="1">
            <a:spLocks/>
          </p:cNvSpPr>
          <p:nvPr/>
        </p:nvSpPr>
        <p:spPr>
          <a:xfrm>
            <a:off x="6288808" y="1440871"/>
            <a:ext cx="39624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4F81BD"/>
                </a:solidFill>
                <a:effectLst/>
                <a:uLnTx/>
                <a:uFillTx/>
                <a:latin typeface="Calibri"/>
                <a:ea typeface="+mj-ea"/>
                <a:cs typeface="+mj-cs"/>
              </a:rPr>
              <a:t>Thank You</a:t>
            </a:r>
          </a:p>
        </p:txBody>
      </p:sp>
      <p:sp>
        <p:nvSpPr>
          <p:cNvPr id="10" name="Title 1"/>
          <p:cNvSpPr txBox="1">
            <a:spLocks/>
          </p:cNvSpPr>
          <p:nvPr/>
        </p:nvSpPr>
        <p:spPr>
          <a:xfrm>
            <a:off x="6671489" y="2276770"/>
            <a:ext cx="4373419"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err="1">
                <a:ln>
                  <a:noFill/>
                </a:ln>
                <a:solidFill>
                  <a:srgbClr val="4F81BD"/>
                </a:solidFill>
                <a:effectLst/>
                <a:uLnTx/>
                <a:uFillTx/>
                <a:latin typeface="Calibri"/>
                <a:ea typeface="+mj-ea"/>
                <a:cs typeface="+mj-cs"/>
              </a:rPr>
              <a:t>Salamat</a:t>
            </a:r>
            <a:endParaRPr kumimoji="0" lang="en-US" sz="5400" b="1" i="0" u="none" strike="noStrike" kern="1200" cap="none" spc="0" normalizeH="0" baseline="0" noProof="0" dirty="0">
              <a:ln>
                <a:noFill/>
              </a:ln>
              <a:solidFill>
                <a:srgbClr val="4F81BD"/>
              </a:solidFill>
              <a:effectLst/>
              <a:uLnTx/>
              <a:uFillTx/>
              <a:latin typeface="Calibri"/>
              <a:ea typeface="+mj-ea"/>
              <a:cs typeface="+mj-cs"/>
            </a:endParaRPr>
          </a:p>
        </p:txBody>
      </p:sp>
      <p:pic>
        <p:nvPicPr>
          <p:cNvPr id="11" name="Picture 4" descr="Image result for logo kemen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8186" y="4704388"/>
            <a:ext cx="1388997" cy="1326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C57B27D-EA72-48A7-8742-49CCDE5F6E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6787" y="24891"/>
            <a:ext cx="1498339" cy="1112073"/>
          </a:xfrm>
          <a:prstGeom prst="rect">
            <a:avLst/>
          </a:prstGeom>
        </p:spPr>
      </p:pic>
      <p:sp>
        <p:nvSpPr>
          <p:cNvPr id="13" name="TextBox 12">
            <a:extLst>
              <a:ext uri="{FF2B5EF4-FFF2-40B4-BE49-F238E27FC236}">
                <a16:creationId xmlns:a16="http://schemas.microsoft.com/office/drawing/2014/main" id="{F532D79C-6969-43F2-9D08-0607B4DAB991}"/>
              </a:ext>
            </a:extLst>
          </p:cNvPr>
          <p:cNvSpPr txBox="1"/>
          <p:nvPr/>
        </p:nvSpPr>
        <p:spPr>
          <a:xfrm>
            <a:off x="10308115" y="1087904"/>
            <a:ext cx="1795684" cy="338554"/>
          </a:xfrm>
          <a:prstGeom prst="rect">
            <a:avLst/>
          </a:prstGeom>
          <a:noFill/>
        </p:spPr>
        <p:txBody>
          <a:bodyPr wrap="none" rtlCol="0">
            <a:spAutoFit/>
          </a:bodyPr>
          <a:lstStyle/>
          <a:p>
            <a:pPr algn="r"/>
            <a:r>
              <a:rPr lang="en-US" sz="1600" dirty="0">
                <a:latin typeface="Arial Narrow" panose="020B0606020202030204" pitchFamily="34" charset="0"/>
                <a:cs typeface="Acens" panose="02000505000000020004" pitchFamily="2" charset="0"/>
              </a:rPr>
              <a:t>Republic of Indonesia</a:t>
            </a:r>
          </a:p>
        </p:txBody>
      </p:sp>
    </p:spTree>
    <p:extLst>
      <p:ext uri="{BB962C8B-B14F-4D97-AF65-F5344CB8AC3E}">
        <p14:creationId xmlns:p14="http://schemas.microsoft.com/office/powerpoint/2010/main" val="370421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4030" r="3916"/>
          <a:stretch>
            <a:fillRect/>
          </a:stretch>
        </p:blipFill>
        <p:spPr>
          <a:xfrm>
            <a:off x="32938" y="1775563"/>
            <a:ext cx="8855243" cy="5081721"/>
          </a:xfrm>
          <a:prstGeom prst="rect">
            <a:avLst/>
          </a:prstGeom>
        </p:spPr>
      </p:pic>
      <p:sp>
        <p:nvSpPr>
          <p:cNvPr id="3" name="TextBox 2"/>
          <p:cNvSpPr txBox="1"/>
          <p:nvPr/>
        </p:nvSpPr>
        <p:spPr>
          <a:xfrm>
            <a:off x="278872" y="416603"/>
            <a:ext cx="9795166" cy="1200329"/>
          </a:xfrm>
          <a:prstGeom prst="rect">
            <a:avLst/>
          </a:prstGeom>
          <a:noFill/>
        </p:spPr>
        <p:txBody>
          <a:bodyPr wrap="square" rtlCol="0">
            <a:spAutoFit/>
          </a:bodyPr>
          <a:lstStyle/>
          <a:p>
            <a:r>
              <a:rPr lang="en-US" sz="3600" b="1" dirty="0"/>
              <a:t>INDONESIAN EDUCATION SECTOR </a:t>
            </a:r>
          </a:p>
          <a:p>
            <a:r>
              <a:rPr lang="en-US" sz="3600" b="1" dirty="0"/>
              <a:t>					   in Numbers</a:t>
            </a:r>
          </a:p>
        </p:txBody>
      </p:sp>
      <p:sp>
        <p:nvSpPr>
          <p:cNvPr id="7" name="TextBox 6"/>
          <p:cNvSpPr txBox="1"/>
          <p:nvPr/>
        </p:nvSpPr>
        <p:spPr>
          <a:xfrm>
            <a:off x="6949440" y="1968252"/>
            <a:ext cx="5242560" cy="2677656"/>
          </a:xfrm>
          <a:prstGeom prst="rect">
            <a:avLst/>
          </a:prstGeom>
          <a:noFill/>
        </p:spPr>
        <p:txBody>
          <a:bodyPr wrap="square" rtlCol="0">
            <a:spAutoFit/>
          </a:bodyPr>
          <a:lstStyle/>
          <a:p>
            <a:r>
              <a:rPr lang="en-US" sz="4400" b="1" dirty="0"/>
              <a:t>270,393 </a:t>
            </a:r>
            <a:r>
              <a:rPr lang="en-US" dirty="0"/>
              <a:t>Schools and Madrasah. </a:t>
            </a:r>
          </a:p>
          <a:p>
            <a:r>
              <a:rPr lang="en-US" sz="4400" b="1" dirty="0"/>
              <a:t>	44,857,295 </a:t>
            </a:r>
            <a:r>
              <a:rPr lang="en-US" dirty="0"/>
              <a:t>students and 		</a:t>
            </a:r>
            <a:r>
              <a:rPr lang="en-US" sz="4400" b="1" dirty="0"/>
              <a:t>3,453,357 </a:t>
            </a:r>
            <a:r>
              <a:rPr lang="en-US" dirty="0"/>
              <a:t>teachers</a:t>
            </a:r>
          </a:p>
          <a:p>
            <a:endParaRPr lang="en-US" dirty="0"/>
          </a:p>
          <a:p>
            <a:endParaRPr lang="en-US" dirty="0"/>
          </a:p>
        </p:txBody>
      </p:sp>
      <p:pic>
        <p:nvPicPr>
          <p:cNvPr id="1028" name="Picture 4" descr="Image result for logo kemen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061" y="1371601"/>
            <a:ext cx="1073524" cy="10255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751378" y="6226711"/>
            <a:ext cx="3706271" cy="369332"/>
          </a:xfrm>
          <a:prstGeom prst="rect">
            <a:avLst/>
          </a:prstGeom>
        </p:spPr>
        <p:txBody>
          <a:bodyPr wrap="none">
            <a:spAutoFit/>
          </a:bodyPr>
          <a:lstStyle/>
          <a:p>
            <a:r>
              <a:rPr lang="en-US" dirty="0">
                <a:hlinkClick r:id="rId5"/>
              </a:rPr>
              <a:t>http://sekolah.data.kemdikbud.go.id/</a:t>
            </a:r>
            <a:endParaRPr lang="en-US" dirty="0"/>
          </a:p>
        </p:txBody>
      </p:sp>
      <p:pic>
        <p:nvPicPr>
          <p:cNvPr id="8" name="Picture 7">
            <a:extLst>
              <a:ext uri="{FF2B5EF4-FFF2-40B4-BE49-F238E27FC236}">
                <a16:creationId xmlns:a16="http://schemas.microsoft.com/office/drawing/2014/main" id="{995EDF44-8792-460C-BFE5-34670AF263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1086" y="1411116"/>
            <a:ext cx="1006763" cy="1020971"/>
          </a:xfrm>
          <a:prstGeom prst="rect">
            <a:avLst/>
          </a:prstGeom>
        </p:spPr>
      </p:pic>
      <p:sp>
        <p:nvSpPr>
          <p:cNvPr id="9" name="TextBox 8">
            <a:extLst>
              <a:ext uri="{FF2B5EF4-FFF2-40B4-BE49-F238E27FC236}">
                <a16:creationId xmlns:a16="http://schemas.microsoft.com/office/drawing/2014/main" id="{F532D79C-6969-43F2-9D08-0607B4DAB991}"/>
              </a:ext>
            </a:extLst>
          </p:cNvPr>
          <p:cNvSpPr txBox="1"/>
          <p:nvPr/>
        </p:nvSpPr>
        <p:spPr>
          <a:xfrm>
            <a:off x="10308115" y="1087904"/>
            <a:ext cx="1795684" cy="338554"/>
          </a:xfrm>
          <a:prstGeom prst="rect">
            <a:avLst/>
          </a:prstGeom>
          <a:noFill/>
        </p:spPr>
        <p:txBody>
          <a:bodyPr wrap="none" rtlCol="0">
            <a:spAutoFit/>
          </a:bodyPr>
          <a:lstStyle/>
          <a:p>
            <a:pPr algn="r"/>
            <a:r>
              <a:rPr lang="en-US" sz="1600" dirty="0">
                <a:latin typeface="Arial Narrow" panose="020B0606020202030204" pitchFamily="34" charset="0"/>
                <a:cs typeface="Acens" panose="02000505000000020004" pitchFamily="2" charset="0"/>
              </a:rPr>
              <a:t>Republic of Indonesia</a:t>
            </a:r>
          </a:p>
        </p:txBody>
      </p:sp>
      <p:pic>
        <p:nvPicPr>
          <p:cNvPr id="10" name="Picture 9">
            <a:extLst>
              <a:ext uri="{FF2B5EF4-FFF2-40B4-BE49-F238E27FC236}">
                <a16:creationId xmlns:a16="http://schemas.microsoft.com/office/drawing/2014/main" id="{6C57B27D-EA72-48A7-8742-49CCDE5F6E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6787" y="24891"/>
            <a:ext cx="1498339" cy="11120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53000">
              <a:schemeClr val="accent4">
                <a:lumMod val="40000"/>
                <a:lumOff val="60000"/>
              </a:schemeClr>
            </a:gs>
            <a:gs pos="100000">
              <a:srgbClr val="156B13"/>
            </a:gs>
          </a:gsLst>
          <a:lin ang="5400000" scaled="0"/>
        </a:gradFill>
        <a:effectLst/>
      </p:bgPr>
    </p:bg>
    <p:spTree>
      <p:nvGrpSpPr>
        <p:cNvPr id="1" name=""/>
        <p:cNvGrpSpPr/>
        <p:nvPr/>
      </p:nvGrpSpPr>
      <p:grpSpPr>
        <a:xfrm>
          <a:off x="0" y="0"/>
          <a:ext cx="0" cy="0"/>
          <a:chOff x="0" y="0"/>
          <a:chExt cx="0" cy="0"/>
        </a:xfrm>
      </p:grpSpPr>
      <p:sp>
        <p:nvSpPr>
          <p:cNvPr id="76802" name="Slide Number Placeholder 2"/>
          <p:cNvSpPr>
            <a:spLocks noGrp="1"/>
          </p:cNvSpPr>
          <p:nvPr>
            <p:ph type="sldNum" sz="quarter" idx="12"/>
          </p:nvPr>
        </p:nvSpPr>
        <p:spPr bwMode="auto">
          <a:xfrm>
            <a:off x="8873023" y="6345295"/>
            <a:ext cx="2584951" cy="365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16278" indent="-275492">
              <a:defRPr>
                <a:solidFill>
                  <a:schemeClr val="tx1"/>
                </a:solidFill>
                <a:latin typeface="Arial" pitchFamily="34" charset="0"/>
                <a:cs typeface="Arial" pitchFamily="34" charset="0"/>
              </a:defRPr>
            </a:lvl2pPr>
            <a:lvl3pPr marL="1101966" indent="-220393">
              <a:defRPr>
                <a:solidFill>
                  <a:schemeClr val="tx1"/>
                </a:solidFill>
                <a:latin typeface="Arial" pitchFamily="34" charset="0"/>
                <a:cs typeface="Arial" pitchFamily="34" charset="0"/>
              </a:defRPr>
            </a:lvl3pPr>
            <a:lvl4pPr marL="1542753" indent="-220393">
              <a:defRPr>
                <a:solidFill>
                  <a:schemeClr val="tx1"/>
                </a:solidFill>
                <a:latin typeface="Arial" pitchFamily="34" charset="0"/>
                <a:cs typeface="Arial" pitchFamily="34" charset="0"/>
              </a:defRPr>
            </a:lvl4pPr>
            <a:lvl5pPr marL="1983539" indent="-220393">
              <a:defRPr>
                <a:solidFill>
                  <a:schemeClr val="tx1"/>
                </a:solidFill>
                <a:latin typeface="Arial" pitchFamily="34" charset="0"/>
                <a:cs typeface="Arial" pitchFamily="34" charset="0"/>
              </a:defRPr>
            </a:lvl5pPr>
            <a:lvl6pPr marL="2424326" indent="-220393" eaLnBrk="0" fontAlgn="base" hangingPunct="0">
              <a:spcBef>
                <a:spcPct val="0"/>
              </a:spcBef>
              <a:spcAft>
                <a:spcPct val="0"/>
              </a:spcAft>
              <a:defRPr>
                <a:solidFill>
                  <a:schemeClr val="tx1"/>
                </a:solidFill>
                <a:latin typeface="Arial" pitchFamily="34" charset="0"/>
                <a:cs typeface="Arial" pitchFamily="34" charset="0"/>
              </a:defRPr>
            </a:lvl6pPr>
            <a:lvl7pPr marL="2865112" indent="-220393" eaLnBrk="0" fontAlgn="base" hangingPunct="0">
              <a:spcBef>
                <a:spcPct val="0"/>
              </a:spcBef>
              <a:spcAft>
                <a:spcPct val="0"/>
              </a:spcAft>
              <a:defRPr>
                <a:solidFill>
                  <a:schemeClr val="tx1"/>
                </a:solidFill>
                <a:latin typeface="Arial" pitchFamily="34" charset="0"/>
                <a:cs typeface="Arial" pitchFamily="34" charset="0"/>
              </a:defRPr>
            </a:lvl7pPr>
            <a:lvl8pPr marL="3305899" indent="-220393" eaLnBrk="0" fontAlgn="base" hangingPunct="0">
              <a:spcBef>
                <a:spcPct val="0"/>
              </a:spcBef>
              <a:spcAft>
                <a:spcPct val="0"/>
              </a:spcAft>
              <a:defRPr>
                <a:solidFill>
                  <a:schemeClr val="tx1"/>
                </a:solidFill>
                <a:latin typeface="Arial" pitchFamily="34" charset="0"/>
                <a:cs typeface="Arial" pitchFamily="34" charset="0"/>
              </a:defRPr>
            </a:lvl8pPr>
            <a:lvl9pPr marL="3746685" indent="-22039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1A4012-A008-4E44-ADEF-1C67C237AE92}" type="slidenum">
              <a:rPr kumimoji="0" lang="id-ID" sz="1735" b="0" i="0" u="none" strike="noStrike" kern="1200" cap="none" spc="0" normalizeH="0" baseline="0" noProof="0">
                <a:ln>
                  <a:noFill/>
                </a:ln>
                <a:solidFill>
                  <a:srgbClr val="89898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d-ID" sz="1735" b="0" i="0" u="none" strike="noStrike" kern="1200" cap="none" spc="0" normalizeH="0" baseline="0" noProof="0">
              <a:ln>
                <a:noFill/>
              </a:ln>
              <a:solidFill>
                <a:srgbClr val="898989"/>
              </a:solidFill>
              <a:effectLst/>
              <a:uLnTx/>
              <a:uFillTx/>
              <a:latin typeface="Arial" pitchFamily="34" charset="0"/>
              <a:ea typeface="+mn-ea"/>
              <a:cs typeface="Arial" pitchFamily="34" charset="0"/>
            </a:endParaRPr>
          </a:p>
        </p:txBody>
      </p:sp>
      <p:sp>
        <p:nvSpPr>
          <p:cNvPr id="15" name="Title 1"/>
          <p:cNvSpPr>
            <a:spLocks noGrp="1"/>
          </p:cNvSpPr>
          <p:nvPr>
            <p:ph type="title"/>
          </p:nvPr>
        </p:nvSpPr>
        <p:spPr>
          <a:xfrm>
            <a:off x="758671" y="263533"/>
            <a:ext cx="11137237" cy="864096"/>
          </a:xfrm>
        </p:spPr>
        <p:txBody>
          <a:bodyPr/>
          <a:lstStyle/>
          <a:p>
            <a:pPr algn="r"/>
            <a:r>
              <a:rPr lang="en-US" sz="2000" dirty="0">
                <a:solidFill>
                  <a:srgbClr val="FF0000"/>
                </a:solidFill>
                <a:latin typeface="Arial" panose="020B0604020202020204" pitchFamily="34" charset="0"/>
                <a:cs typeface="Arial" panose="020B0604020202020204" pitchFamily="34" charset="0"/>
              </a:rPr>
              <a:t>School/ Madrasah Health Program</a:t>
            </a:r>
            <a:br>
              <a:rPr lang="en-GB" dirty="0">
                <a:solidFill>
                  <a:srgbClr val="FF0000"/>
                </a:solidFill>
                <a:latin typeface="Franklin Gothic Demi" panose="020B0703020102020204" pitchFamily="34" charset="0"/>
              </a:rPr>
            </a:br>
            <a:r>
              <a:rPr lang="en-GB" dirty="0">
                <a:latin typeface="Franklin Gothic Demi" panose="020B0703020102020204" pitchFamily="34" charset="0"/>
              </a:rPr>
              <a:t>USAHA KESEHATAN SEKOLAH/ MADRASAH</a:t>
            </a:r>
            <a:endParaRPr lang="id-ID" sz="2400" dirty="0">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365761" y="2359478"/>
            <a:ext cx="11216640" cy="4498521"/>
          </a:xfrm>
          <a:prstGeom prst="rect">
            <a:avLst/>
          </a:prstGeom>
        </p:spPr>
        <p:txBody>
          <a:bodyPr>
            <a:normAutofit lnSpcReduction="10000"/>
          </a:bodyPr>
          <a:lstStyle>
            <a:lvl1pPr marL="214271" indent="-214271" algn="l" defTabSz="861677" rtl="0" eaLnBrk="0" fontAlgn="base" hangingPunct="0">
              <a:lnSpc>
                <a:spcPct val="90000"/>
              </a:lnSpc>
              <a:spcBef>
                <a:spcPts val="940"/>
              </a:spcBef>
              <a:spcAft>
                <a:spcPct val="0"/>
              </a:spcAft>
              <a:buFont typeface="Arial" pitchFamily="34" charset="0"/>
              <a:buChar char="•"/>
              <a:defRPr sz="2603" kern="1200">
                <a:solidFill>
                  <a:schemeClr val="tx1"/>
                </a:solidFill>
                <a:latin typeface="+mn-lt"/>
                <a:ea typeface="+mn-ea"/>
                <a:cs typeface="+mn-cs"/>
              </a:defRPr>
            </a:lvl1pPr>
            <a:lvl2pPr marL="645875" indent="-214271" algn="l" defTabSz="861677" rtl="0" eaLnBrk="0" fontAlgn="base" hangingPunct="0">
              <a:lnSpc>
                <a:spcPct val="90000"/>
              </a:lnSpc>
              <a:spcBef>
                <a:spcPts val="470"/>
              </a:spcBef>
              <a:spcAft>
                <a:spcPct val="0"/>
              </a:spcAft>
              <a:buFont typeface="Arial" pitchFamily="34" charset="0"/>
              <a:buChar char="•"/>
              <a:defRPr sz="2217" kern="1200">
                <a:solidFill>
                  <a:schemeClr val="tx1"/>
                </a:solidFill>
                <a:latin typeface="+mn-lt"/>
                <a:ea typeface="+mn-ea"/>
                <a:cs typeface="+mn-cs"/>
              </a:defRPr>
            </a:lvl2pPr>
            <a:lvl3pPr marL="1075948" indent="-214271" algn="l" defTabSz="861677" rtl="0" eaLnBrk="0" fontAlgn="base" hangingPunct="0">
              <a:lnSpc>
                <a:spcPct val="90000"/>
              </a:lnSpc>
              <a:spcBef>
                <a:spcPts val="470"/>
              </a:spcBef>
              <a:spcAft>
                <a:spcPct val="0"/>
              </a:spcAft>
              <a:buFont typeface="Arial" pitchFamily="34" charset="0"/>
              <a:buChar char="•"/>
              <a:defRPr sz="1832" kern="1200">
                <a:solidFill>
                  <a:schemeClr val="tx1"/>
                </a:solidFill>
                <a:latin typeface="+mn-lt"/>
                <a:ea typeface="+mn-ea"/>
                <a:cs typeface="+mn-cs"/>
              </a:defRPr>
            </a:lvl3pPr>
            <a:lvl4pPr marL="1507552" indent="-214271" algn="l" defTabSz="861677" rtl="0" eaLnBrk="0" fontAlgn="base" hangingPunct="0">
              <a:lnSpc>
                <a:spcPct val="90000"/>
              </a:lnSpc>
              <a:spcBef>
                <a:spcPts val="470"/>
              </a:spcBef>
              <a:spcAft>
                <a:spcPct val="0"/>
              </a:spcAft>
              <a:buFont typeface="Arial" pitchFamily="34" charset="0"/>
              <a:buChar char="•"/>
              <a:defRPr sz="1639" kern="1200">
                <a:solidFill>
                  <a:schemeClr val="tx1"/>
                </a:solidFill>
                <a:latin typeface="+mn-lt"/>
                <a:ea typeface="+mn-ea"/>
                <a:cs typeface="+mn-cs"/>
              </a:defRPr>
            </a:lvl4pPr>
            <a:lvl5pPr marL="1937624" indent="-214271" algn="l" defTabSz="861677" rtl="0" eaLnBrk="0" fontAlgn="base" hangingPunct="0">
              <a:lnSpc>
                <a:spcPct val="90000"/>
              </a:lnSpc>
              <a:spcBef>
                <a:spcPts val="470"/>
              </a:spcBef>
              <a:spcAft>
                <a:spcPct val="0"/>
              </a:spcAft>
              <a:buFont typeface="Arial" pitchFamily="34" charset="0"/>
              <a:buChar char="•"/>
              <a:defRPr sz="1639" kern="1200">
                <a:solidFill>
                  <a:schemeClr val="tx1"/>
                </a:solidFill>
                <a:latin typeface="+mn-lt"/>
                <a:ea typeface="+mn-ea"/>
                <a:cs typeface="+mn-cs"/>
              </a:defRPr>
            </a:lvl5pPr>
            <a:lvl6pPr marL="2369779"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0648"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1517"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2385"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pPr marL="0" indent="0">
              <a:buFont typeface="Arial" pitchFamily="34" charset="0"/>
              <a:buNone/>
            </a:pPr>
            <a:r>
              <a:rPr lang="en-US" altLang="en-GB" sz="4400" dirty="0"/>
              <a:t>Goals</a:t>
            </a:r>
            <a:r>
              <a:rPr lang="en-GB" sz="4400" dirty="0"/>
              <a:t>:</a:t>
            </a:r>
          </a:p>
          <a:p>
            <a:pPr marL="0" indent="0">
              <a:buFont typeface="Arial" pitchFamily="34" charset="0"/>
              <a:buNone/>
            </a:pPr>
            <a:endParaRPr lang="en-GB" sz="1400" dirty="0"/>
          </a:p>
          <a:p>
            <a:pPr marL="0" indent="0" algn="r">
              <a:buFont typeface="Arial" pitchFamily="34" charset="0"/>
              <a:buNone/>
            </a:pPr>
            <a:r>
              <a:rPr lang="en-US" sz="3500" dirty="0"/>
              <a:t>To improve the quality of education and learning achievement of students by </a:t>
            </a:r>
            <a:r>
              <a:rPr lang="en-US" sz="3500" b="1" dirty="0">
                <a:solidFill>
                  <a:schemeClr val="accent5">
                    <a:lumMod val="75000"/>
                  </a:schemeClr>
                </a:solidFill>
              </a:rPr>
              <a:t>increasing clean and healthy living </a:t>
            </a:r>
            <a:r>
              <a:rPr lang="en-US" sz="3500" b="1" u="sng" dirty="0">
                <a:solidFill>
                  <a:schemeClr val="accent5">
                    <a:lumMod val="75000"/>
                  </a:schemeClr>
                </a:solidFill>
              </a:rPr>
              <a:t>behavior</a:t>
            </a:r>
            <a:r>
              <a:rPr lang="en-US" sz="3500" dirty="0"/>
              <a:t> and </a:t>
            </a:r>
            <a:r>
              <a:rPr lang="en-US" sz="3500" b="1" dirty="0">
                <a:solidFill>
                  <a:schemeClr val="accent5">
                    <a:lumMod val="75000"/>
                  </a:schemeClr>
                </a:solidFill>
              </a:rPr>
              <a:t>creating a healthy educational </a:t>
            </a:r>
            <a:r>
              <a:rPr lang="en-US" sz="3500" b="1" u="sng" dirty="0">
                <a:solidFill>
                  <a:schemeClr val="accent5">
                    <a:lumMod val="75000"/>
                  </a:schemeClr>
                </a:solidFill>
              </a:rPr>
              <a:t>environment</a:t>
            </a:r>
            <a:r>
              <a:rPr lang="en-US" sz="3500" dirty="0"/>
              <a:t>, so as to enable the harmonious growth and development of students</a:t>
            </a:r>
          </a:p>
          <a:p>
            <a:pPr marL="0" indent="0">
              <a:buFont typeface="Arial" pitchFamily="34" charset="0"/>
              <a:buNone/>
            </a:pPr>
            <a:endParaRPr lang="en-GB" sz="3500" dirty="0"/>
          </a:p>
          <a:p>
            <a:pPr marL="0" indent="0">
              <a:buFont typeface="Arial" pitchFamily="34" charset="0"/>
              <a:buNone/>
            </a:pPr>
            <a:r>
              <a:rPr lang="en-GB" sz="3500" dirty="0">
                <a:solidFill>
                  <a:schemeClr val="bg1"/>
                </a:solidFill>
              </a:rPr>
              <a:t>WASH in Schools is part of UKS/M Program</a:t>
            </a:r>
            <a:endParaRPr lang="en-US" sz="3500" dirty="0">
              <a:solidFill>
                <a:schemeClr val="bg1"/>
              </a:solidFill>
            </a:endParaRPr>
          </a:p>
        </p:txBody>
      </p:sp>
      <p:pic>
        <p:nvPicPr>
          <p:cNvPr id="17" name="Picture 7">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503" y="604827"/>
            <a:ext cx="1532549" cy="13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txBox="1"/>
          <p:nvPr/>
        </p:nvSpPr>
        <p:spPr>
          <a:xfrm>
            <a:off x="799779" y="1150921"/>
            <a:ext cx="11055019" cy="842899"/>
          </a:xfrm>
          <a:prstGeom prst="rect">
            <a:avLst/>
          </a:prstGeom>
        </p:spPr>
        <p:txBody>
          <a:bodyPr vert="horz" lIns="91440" tIns="45720" rIns="91440" bIns="45720" rtlCol="0">
            <a:noAutofit/>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rgbClr val="4472C4">
                    <a:lumMod val="75000"/>
                  </a:srgbClr>
                </a:solidFill>
              </a:rPr>
              <a:t>Joint Regulation of the Ministry of Education and Culture, Ministry of Health,</a:t>
            </a:r>
          </a:p>
          <a:p>
            <a:pPr marL="0" indent="0" algn="ctr">
              <a:buFont typeface="Arial" panose="020B0604020202020204" pitchFamily="34" charset="0"/>
              <a:buNone/>
            </a:pPr>
            <a:r>
              <a:rPr lang="en-US" sz="1600" b="1" dirty="0">
                <a:solidFill>
                  <a:srgbClr val="4472C4">
                    <a:lumMod val="75000"/>
                  </a:srgbClr>
                </a:solidFill>
              </a:rPr>
              <a:t>Ministry of Religious Affair, and the Ministry of Home </a:t>
            </a:r>
            <a:r>
              <a:rPr lang="en-US" sz="1600" b="1" dirty="0">
                <a:solidFill>
                  <a:schemeClr val="accent5">
                    <a:lumMod val="75000"/>
                  </a:schemeClr>
                </a:solidFill>
              </a:rPr>
              <a:t>Affairs</a:t>
            </a:r>
            <a:r>
              <a:rPr lang="en-US" sz="1600" b="1" dirty="0">
                <a:solidFill>
                  <a:srgbClr val="4472C4">
                    <a:lumMod val="75000"/>
                  </a:srgbClr>
                </a:solidFill>
              </a:rPr>
              <a:t> year 2014:</a:t>
            </a:r>
          </a:p>
          <a:p>
            <a:pPr marL="0" indent="0" algn="ctr">
              <a:buFont typeface="Arial" panose="020B0604020202020204" pitchFamily="34" charset="0"/>
              <a:buNone/>
            </a:pPr>
            <a:r>
              <a:rPr lang="en-US" sz="1600" b="1" dirty="0">
                <a:solidFill>
                  <a:srgbClr val="4472C4">
                    <a:lumMod val="75000"/>
                  </a:srgbClr>
                </a:solidFill>
              </a:rPr>
              <a:t> about development and improvement </a:t>
            </a:r>
            <a:r>
              <a:rPr lang="id-ID" sz="1600" b="1" dirty="0">
                <a:solidFill>
                  <a:srgbClr val="4472C4">
                    <a:lumMod val="75000"/>
                  </a:srgbClr>
                </a:solidFill>
              </a:rPr>
              <a:t>Usaha Kesehatan Sekolah/Madrasah (UKS/M)</a:t>
            </a:r>
            <a:endParaRPr lang="en-US" sz="1600" dirty="0"/>
          </a:p>
        </p:txBody>
      </p:sp>
    </p:spTree>
    <p:extLst>
      <p:ext uri="{BB962C8B-B14F-4D97-AF65-F5344CB8AC3E}">
        <p14:creationId xmlns:p14="http://schemas.microsoft.com/office/powerpoint/2010/main" val="211066804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8970" y="172191"/>
            <a:ext cx="10515600" cy="890499"/>
          </a:xfrm>
        </p:spPr>
        <p:txBody>
          <a:bodyPr>
            <a:normAutofit/>
          </a:bodyPr>
          <a:lstStyle/>
          <a:p>
            <a:r>
              <a:rPr lang="en-US" sz="4400" b="1" dirty="0">
                <a:latin typeface="+mn-lt"/>
              </a:rPr>
              <a:t>UKS/M Stratification since 2000s </a:t>
            </a:r>
          </a:p>
        </p:txBody>
      </p:sp>
      <p:sp>
        <p:nvSpPr>
          <p:cNvPr id="4" name="Slide Number Placeholder 3"/>
          <p:cNvSpPr>
            <a:spLocks noGrp="1"/>
          </p:cNvSpPr>
          <p:nvPr>
            <p:ph type="sldNum" sz="quarter" idx="12"/>
          </p:nvPr>
        </p:nvSpPr>
        <p:spPr/>
        <p:txBody>
          <a:bodyPr/>
          <a:lstStyle/>
          <a:p>
            <a:fld id="{011EA07C-EE9C-40C2-ADB5-5ED734F62BC1}" type="slidenum">
              <a:rPr lang="en-US" smtClean="0"/>
              <a:t>4</a:t>
            </a:fld>
            <a:endParaRPr lang="en-US"/>
          </a:p>
        </p:txBody>
      </p:sp>
      <p:graphicFrame>
        <p:nvGraphicFramePr>
          <p:cNvPr id="5" name="Diagram 4"/>
          <p:cNvGraphicFramePr/>
          <p:nvPr>
            <p:extLst>
              <p:ext uri="{D42A27DB-BD31-4B8C-83A1-F6EECF244321}">
                <p14:modId xmlns:p14="http://schemas.microsoft.com/office/powerpoint/2010/main" val="2061957244"/>
              </p:ext>
            </p:extLst>
          </p:nvPr>
        </p:nvGraphicFramePr>
        <p:xfrm>
          <a:off x="214163" y="1325562"/>
          <a:ext cx="11246318" cy="5343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0" y="2053873"/>
            <a:ext cx="6261464" cy="3518453"/>
          </a:xfrm>
          <a:prstGeom prst="rect">
            <a:avLst/>
          </a:prstGeom>
          <a:noFill/>
          <a:ln w="9525">
            <a:solidFill>
              <a:schemeClr val="bg1">
                <a:lumMod val="75000"/>
              </a:schemeClr>
            </a:solidFill>
            <a:miter lim="800000"/>
            <a:headEnd/>
            <a:tailEnd/>
          </a:ln>
        </p:spPr>
      </p:pic>
      <p:sp>
        <p:nvSpPr>
          <p:cNvPr id="2" name="Title 1"/>
          <p:cNvSpPr>
            <a:spLocks noGrp="1"/>
          </p:cNvSpPr>
          <p:nvPr>
            <p:ph type="title"/>
          </p:nvPr>
        </p:nvSpPr>
        <p:spPr>
          <a:xfrm>
            <a:off x="0" y="174006"/>
            <a:ext cx="10515600" cy="1325563"/>
          </a:xfrm>
        </p:spPr>
        <p:txBody>
          <a:bodyPr>
            <a:normAutofit/>
          </a:bodyPr>
          <a:lstStyle/>
          <a:p>
            <a:r>
              <a:rPr lang="en-US" sz="3500" b="1" dirty="0"/>
              <a:t>What Trigger WASH in Schools Investment</a:t>
            </a:r>
          </a:p>
        </p:txBody>
      </p:sp>
      <p:pic>
        <p:nvPicPr>
          <p:cNvPr id="6" name="Picture 5"/>
          <p:cNvPicPr/>
          <p:nvPr/>
        </p:nvPicPr>
        <p:blipFill>
          <a:blip r:embed="rId4"/>
          <a:stretch>
            <a:fillRect/>
          </a:stretch>
        </p:blipFill>
        <p:spPr>
          <a:xfrm>
            <a:off x="8632371" y="2042191"/>
            <a:ext cx="3134513" cy="4815809"/>
          </a:xfrm>
          <a:prstGeom prst="rect">
            <a:avLst/>
          </a:prstGeom>
        </p:spPr>
      </p:pic>
      <p:pic>
        <p:nvPicPr>
          <p:cNvPr id="7" name="Picture 6"/>
          <p:cNvPicPr>
            <a:picLocks noChangeAspect="1"/>
          </p:cNvPicPr>
          <p:nvPr/>
        </p:nvPicPr>
        <p:blipFill>
          <a:blip r:embed="rId5"/>
          <a:stretch>
            <a:fillRect/>
          </a:stretch>
        </p:blipFill>
        <p:spPr>
          <a:xfrm>
            <a:off x="5670941" y="2042191"/>
            <a:ext cx="2961430" cy="430206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9002" y="126221"/>
            <a:ext cx="659306" cy="830726"/>
          </a:xfrm>
          <a:prstGeom prst="rect">
            <a:avLst/>
          </a:prstGeom>
        </p:spPr>
      </p:pic>
      <p:sp>
        <p:nvSpPr>
          <p:cNvPr id="10" name="Title 1"/>
          <p:cNvSpPr txBox="1">
            <a:spLocks/>
          </p:cNvSpPr>
          <p:nvPr/>
        </p:nvSpPr>
        <p:spPr>
          <a:xfrm>
            <a:off x="-17418" y="1028108"/>
            <a:ext cx="10862912"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1. </a:t>
            </a:r>
            <a:r>
              <a:rPr lang="en-US" sz="2800" dirty="0" err="1"/>
              <a:t>WinS</a:t>
            </a:r>
            <a:r>
              <a:rPr lang="en-US" sz="2800" dirty="0"/>
              <a:t> Profile  that Shows </a:t>
            </a:r>
            <a:br>
              <a:rPr lang="en-US" sz="2800" dirty="0"/>
            </a:br>
            <a:r>
              <a:rPr lang="en-US" sz="2800" dirty="0"/>
              <a:t>    </a:t>
            </a:r>
            <a:r>
              <a:rPr lang="en-US" sz="2400" dirty="0"/>
              <a:t>Where are we now? Disparities across education level and locations</a:t>
            </a:r>
          </a:p>
        </p:txBody>
      </p:sp>
      <p:sp>
        <p:nvSpPr>
          <p:cNvPr id="11" name="Title 1"/>
          <p:cNvSpPr txBox="1">
            <a:spLocks/>
          </p:cNvSpPr>
          <p:nvPr/>
        </p:nvSpPr>
        <p:spPr>
          <a:xfrm>
            <a:off x="7606473" y="2097418"/>
            <a:ext cx="892629" cy="40031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bg1"/>
                </a:solidFill>
              </a:rPr>
              <a:t>2017</a:t>
            </a:r>
          </a:p>
        </p:txBody>
      </p:sp>
      <p:sp>
        <p:nvSpPr>
          <p:cNvPr id="12" name="Title 1"/>
          <p:cNvSpPr txBox="1">
            <a:spLocks/>
          </p:cNvSpPr>
          <p:nvPr/>
        </p:nvSpPr>
        <p:spPr>
          <a:xfrm>
            <a:off x="542141" y="5222511"/>
            <a:ext cx="4927392" cy="513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1400" b="1" dirty="0">
                <a:latin typeface="Arial Narrow" panose="020B0606020202030204" pitchFamily="34" charset="0"/>
              </a:rPr>
              <a:t>National Education Management Information System (EMIS)</a:t>
            </a:r>
            <a:endParaRPr lang="en-GB" sz="1400" b="1" dirty="0">
              <a:latin typeface="Arial Narrow" panose="020B0606020202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282"/>
            <a:ext cx="10972800" cy="1143000"/>
          </a:xfrm>
        </p:spPr>
        <p:txBody>
          <a:bodyPr>
            <a:noAutofit/>
          </a:bodyPr>
          <a:lstStyle/>
          <a:p>
            <a:r>
              <a:rPr lang="en-US" sz="3200" dirty="0"/>
              <a:t>2. Roadmap That Shows Strategies</a:t>
            </a:r>
            <a:br>
              <a:rPr lang="en-US" sz="3200" dirty="0"/>
            </a:br>
            <a:r>
              <a:rPr lang="en-US" sz="3200" dirty="0"/>
              <a:t>    and Investment Needed to Achieve SDGs on </a:t>
            </a:r>
            <a:r>
              <a:rPr lang="en-US" sz="3200" dirty="0" err="1"/>
              <a:t>WinS</a:t>
            </a:r>
            <a:endParaRPr lang="en-US" sz="3200" dirty="0"/>
          </a:p>
        </p:txBody>
      </p:sp>
      <p:pic>
        <p:nvPicPr>
          <p:cNvPr id="7" name="Content Placeholder 6"/>
          <p:cNvPicPr>
            <a:picLocks noGrp="1" noChangeAspect="1"/>
          </p:cNvPicPr>
          <p:nvPr>
            <p:ph idx="1"/>
          </p:nvPr>
        </p:nvPicPr>
        <p:blipFill>
          <a:blip r:embed="rId3"/>
          <a:stretch>
            <a:fillRect/>
          </a:stretch>
        </p:blipFill>
        <p:spPr>
          <a:xfrm>
            <a:off x="381000" y="1166018"/>
            <a:ext cx="4419600" cy="5538084"/>
          </a:xfrm>
          <a:prstGeom prst="rect">
            <a:avLst/>
          </a:prstGeom>
        </p:spPr>
      </p:pic>
      <p:sp>
        <p:nvSpPr>
          <p:cNvPr id="4" name="Slide Number Placeholder 3"/>
          <p:cNvSpPr>
            <a:spLocks noGrp="1"/>
          </p:cNvSpPr>
          <p:nvPr>
            <p:ph type="sldNum" sz="quarter" idx="12"/>
          </p:nvPr>
        </p:nvSpPr>
        <p:spPr>
          <a:xfrm>
            <a:off x="8737600" y="6356351"/>
            <a:ext cx="2844800" cy="365125"/>
          </a:xfrm>
        </p:spPr>
        <p:txBody>
          <a:bodyPr/>
          <a:lstStyle/>
          <a:p>
            <a:fld id="{011EA07C-EE9C-40C2-ADB5-5ED734F62BC1}" type="slidenum">
              <a:rPr lang="en-US" smtClean="0"/>
              <a:t>6</a:t>
            </a:fld>
            <a:endParaRPr lang="en-US"/>
          </a:p>
        </p:txBody>
      </p:sp>
      <p:sp>
        <p:nvSpPr>
          <p:cNvPr id="3" name="Rectangle 2"/>
          <p:cNvSpPr/>
          <p:nvPr/>
        </p:nvSpPr>
        <p:spPr>
          <a:xfrm>
            <a:off x="795146" y="2422523"/>
            <a:ext cx="3544388" cy="592182"/>
          </a:xfrm>
          <a:prstGeom prst="rect">
            <a:avLst/>
          </a:prstGeom>
          <a:solidFill>
            <a:srgbClr val="7C6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5334000" y="1143000"/>
            <a:ext cx="3626144" cy="2483063"/>
          </a:xfrm>
          <a:prstGeom prst="rect">
            <a:avLst/>
          </a:prstGeom>
        </p:spPr>
      </p:pic>
      <p:pic>
        <p:nvPicPr>
          <p:cNvPr id="9" name="Picture 8"/>
          <p:cNvPicPr>
            <a:picLocks noChangeAspect="1"/>
          </p:cNvPicPr>
          <p:nvPr/>
        </p:nvPicPr>
        <p:blipFill>
          <a:blip r:embed="rId5"/>
          <a:stretch>
            <a:fillRect/>
          </a:stretch>
        </p:blipFill>
        <p:spPr>
          <a:xfrm>
            <a:off x="5370163" y="3508101"/>
            <a:ext cx="3440188" cy="3213375"/>
          </a:xfrm>
          <a:prstGeom prst="rect">
            <a:avLst/>
          </a:prstGeom>
        </p:spPr>
      </p:pic>
      <p:sp>
        <p:nvSpPr>
          <p:cNvPr id="10" name="Oval 9"/>
          <p:cNvSpPr/>
          <p:nvPr/>
        </p:nvSpPr>
        <p:spPr>
          <a:xfrm>
            <a:off x="7651456" y="6248400"/>
            <a:ext cx="1340144" cy="5016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960144" y="4170874"/>
            <a:ext cx="2635658" cy="461665"/>
          </a:xfrm>
          <a:prstGeom prst="rect">
            <a:avLst/>
          </a:prstGeom>
          <a:solidFill>
            <a:schemeClr val="tx1"/>
          </a:solidFill>
        </p:spPr>
        <p:txBody>
          <a:bodyPr wrap="none">
            <a:spAutoFit/>
          </a:bodyPr>
          <a:lstStyle/>
          <a:p>
            <a:r>
              <a:rPr lang="en-US" sz="2400" dirty="0">
                <a:solidFill>
                  <a:schemeClr val="bg1"/>
                </a:solidFill>
                <a:latin typeface="Calibri" panose="020F0502020204030204" pitchFamily="34" charset="0"/>
              </a:rPr>
              <a:t>USD 1,044,415,444 </a:t>
            </a:r>
            <a:endParaRPr lang="en-US" sz="2400" dirty="0">
              <a:solidFill>
                <a:schemeClr val="bg1"/>
              </a:solidFill>
            </a:endParaRPr>
          </a:p>
        </p:txBody>
      </p:sp>
      <p:sp>
        <p:nvSpPr>
          <p:cNvPr id="13" name="Arrow: Right 12"/>
          <p:cNvSpPr/>
          <p:nvPr/>
        </p:nvSpPr>
        <p:spPr>
          <a:xfrm rot="19066734">
            <a:off x="8776891" y="5228135"/>
            <a:ext cx="1647229" cy="53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85842" y="2390832"/>
            <a:ext cx="4397829" cy="84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4271" indent="-214271" algn="l" defTabSz="861677" rtl="0" eaLnBrk="0" fontAlgn="base" hangingPunct="0">
              <a:lnSpc>
                <a:spcPct val="90000"/>
              </a:lnSpc>
              <a:spcBef>
                <a:spcPts val="940"/>
              </a:spcBef>
              <a:spcAft>
                <a:spcPct val="0"/>
              </a:spcAft>
              <a:buFont typeface="Arial" pitchFamily="34" charset="0"/>
              <a:buChar char="•"/>
              <a:defRPr sz="2603" kern="1200">
                <a:solidFill>
                  <a:schemeClr val="tx1"/>
                </a:solidFill>
                <a:latin typeface="+mn-lt"/>
                <a:ea typeface="+mn-ea"/>
                <a:cs typeface="+mn-cs"/>
              </a:defRPr>
            </a:lvl1pPr>
            <a:lvl2pPr marL="645875" indent="-214271" algn="l" defTabSz="861677" rtl="0" eaLnBrk="0" fontAlgn="base" hangingPunct="0">
              <a:lnSpc>
                <a:spcPct val="90000"/>
              </a:lnSpc>
              <a:spcBef>
                <a:spcPts val="470"/>
              </a:spcBef>
              <a:spcAft>
                <a:spcPct val="0"/>
              </a:spcAft>
              <a:buFont typeface="Arial" pitchFamily="34" charset="0"/>
              <a:buChar char="•"/>
              <a:defRPr sz="2217" kern="1200">
                <a:solidFill>
                  <a:schemeClr val="tx1"/>
                </a:solidFill>
                <a:latin typeface="+mn-lt"/>
                <a:ea typeface="+mn-ea"/>
                <a:cs typeface="+mn-cs"/>
              </a:defRPr>
            </a:lvl2pPr>
            <a:lvl3pPr marL="1075948" indent="-214271" algn="l" defTabSz="861677" rtl="0" eaLnBrk="0" fontAlgn="base" hangingPunct="0">
              <a:lnSpc>
                <a:spcPct val="90000"/>
              </a:lnSpc>
              <a:spcBef>
                <a:spcPts val="470"/>
              </a:spcBef>
              <a:spcAft>
                <a:spcPct val="0"/>
              </a:spcAft>
              <a:buFont typeface="Arial" pitchFamily="34" charset="0"/>
              <a:buChar char="•"/>
              <a:defRPr sz="1832" kern="1200">
                <a:solidFill>
                  <a:schemeClr val="tx1"/>
                </a:solidFill>
                <a:latin typeface="+mn-lt"/>
                <a:ea typeface="+mn-ea"/>
                <a:cs typeface="+mn-cs"/>
              </a:defRPr>
            </a:lvl3pPr>
            <a:lvl4pPr marL="1507552" indent="-214271" algn="l" defTabSz="861677" rtl="0" eaLnBrk="0" fontAlgn="base" hangingPunct="0">
              <a:lnSpc>
                <a:spcPct val="90000"/>
              </a:lnSpc>
              <a:spcBef>
                <a:spcPts val="470"/>
              </a:spcBef>
              <a:spcAft>
                <a:spcPct val="0"/>
              </a:spcAft>
              <a:buFont typeface="Arial" pitchFamily="34" charset="0"/>
              <a:buChar char="•"/>
              <a:defRPr sz="1639" kern="1200">
                <a:solidFill>
                  <a:schemeClr val="tx1"/>
                </a:solidFill>
                <a:latin typeface="+mn-lt"/>
                <a:ea typeface="+mn-ea"/>
                <a:cs typeface="+mn-cs"/>
              </a:defRPr>
            </a:lvl4pPr>
            <a:lvl5pPr marL="1937624" indent="-214271" algn="l" defTabSz="861677" rtl="0" eaLnBrk="0" fontAlgn="base" hangingPunct="0">
              <a:lnSpc>
                <a:spcPct val="90000"/>
              </a:lnSpc>
              <a:spcBef>
                <a:spcPts val="470"/>
              </a:spcBef>
              <a:spcAft>
                <a:spcPct val="0"/>
              </a:spcAft>
              <a:buFont typeface="Arial" pitchFamily="34" charset="0"/>
              <a:buChar char="•"/>
              <a:defRPr sz="1639" kern="1200">
                <a:solidFill>
                  <a:schemeClr val="tx1"/>
                </a:solidFill>
                <a:latin typeface="+mn-lt"/>
                <a:ea typeface="+mn-ea"/>
                <a:cs typeface="+mn-cs"/>
              </a:defRPr>
            </a:lvl5pPr>
            <a:lvl6pPr marL="2369779"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0648"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1517"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2385" indent="-215435" algn="l" defTabSz="861738"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pPr marL="0" indent="0" algn="ctr">
              <a:buNone/>
            </a:pPr>
            <a:r>
              <a:rPr lang="en-US" sz="1800" b="1" dirty="0">
                <a:solidFill>
                  <a:schemeClr val="bg1"/>
                </a:solidFill>
                <a:latin typeface="Arial Narrow" panose="020B0606020202030204" pitchFamily="34" charset="0"/>
                <a:cs typeface="Arial" panose="020B0604020202020204" pitchFamily="34" charset="0"/>
              </a:rPr>
              <a:t>ROADMAP OF SCHOOL SANITATION</a:t>
            </a:r>
          </a:p>
          <a:p>
            <a:pPr marL="0" indent="0" algn="ctr">
              <a:buNone/>
            </a:pPr>
            <a:r>
              <a:rPr lang="en-US" sz="1800" b="1" dirty="0">
                <a:solidFill>
                  <a:schemeClr val="bg1"/>
                </a:solidFill>
                <a:latin typeface="Arial Narrow" panose="020B0606020202030204" pitchFamily="34" charset="0"/>
                <a:cs typeface="Arial" panose="020B0604020202020204" pitchFamily="34" charset="0"/>
              </a:rPr>
              <a:t>WITHIN UKS FRAMEWORK 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8798" b="33407"/>
          <a:stretch/>
        </p:blipFill>
        <p:spPr>
          <a:xfrm>
            <a:off x="0" y="0"/>
            <a:ext cx="12191692" cy="3448594"/>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1EA07C-EE9C-40C2-ADB5-5ED734F62BC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itle 1"/>
          <p:cNvSpPr txBox="1"/>
          <p:nvPr/>
        </p:nvSpPr>
        <p:spPr>
          <a:xfrm>
            <a:off x="2638693" y="38185"/>
            <a:ext cx="6479177" cy="754295"/>
          </a:xfrm>
          <a:prstGeom prst="rect">
            <a:avLst/>
          </a:prstGeom>
          <a:solidFill>
            <a:srgbClr val="C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What are the challenges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896" y="38185"/>
            <a:ext cx="785407" cy="761294"/>
          </a:xfrm>
          <a:prstGeom prst="rect">
            <a:avLst/>
          </a:prstGeom>
        </p:spPr>
      </p:pic>
      <p:sp>
        <p:nvSpPr>
          <p:cNvPr id="10" name="Content Placeholder 2"/>
          <p:cNvSpPr>
            <a:spLocks noGrp="1"/>
          </p:cNvSpPr>
          <p:nvPr>
            <p:ph idx="1"/>
          </p:nvPr>
        </p:nvSpPr>
        <p:spPr>
          <a:xfrm>
            <a:off x="250883" y="6293984"/>
            <a:ext cx="11289631" cy="564016"/>
          </a:xfrm>
        </p:spPr>
        <p:txBody>
          <a:bodyPr>
            <a:normAutofit fontScale="92500"/>
          </a:bodyPr>
          <a:lstStyle/>
          <a:p>
            <a:pPr marL="0" indent="0" algn="ctr">
              <a:buNone/>
            </a:pPr>
            <a:r>
              <a:rPr lang="en-US" sz="3200" dirty="0">
                <a:solidFill>
                  <a:schemeClr val="accent1">
                    <a:lumMod val="75000"/>
                  </a:schemeClr>
                </a:solidFill>
              </a:rPr>
              <a:t>How to Align with Existing </a:t>
            </a:r>
            <a:r>
              <a:rPr lang="en-US" dirty="0">
                <a:solidFill>
                  <a:schemeClr val="accent1">
                    <a:lumMod val="75000"/>
                  </a:schemeClr>
                </a:solidFill>
              </a:rPr>
              <a:t>F</a:t>
            </a:r>
            <a:r>
              <a:rPr lang="en-US" sz="3200" dirty="0">
                <a:solidFill>
                  <a:schemeClr val="accent1">
                    <a:lumMod val="75000"/>
                  </a:schemeClr>
                </a:solidFill>
              </a:rPr>
              <a:t>inancial </a:t>
            </a:r>
            <a:r>
              <a:rPr lang="en-US" dirty="0">
                <a:solidFill>
                  <a:schemeClr val="accent1">
                    <a:lumMod val="75000"/>
                  </a:schemeClr>
                </a:solidFill>
              </a:rPr>
              <a:t>I</a:t>
            </a:r>
            <a:r>
              <a:rPr lang="en-US" sz="3200" dirty="0">
                <a:solidFill>
                  <a:schemeClr val="accent1">
                    <a:lumMod val="75000"/>
                  </a:schemeClr>
                </a:solidFill>
              </a:rPr>
              <a:t>nstrument </a:t>
            </a:r>
            <a:r>
              <a:rPr lang="en-US" dirty="0">
                <a:solidFill>
                  <a:schemeClr val="accent1">
                    <a:lumMod val="75000"/>
                  </a:schemeClr>
                </a:solidFill>
              </a:rPr>
              <a:t>F</a:t>
            </a:r>
            <a:r>
              <a:rPr lang="en-US" sz="3200" dirty="0">
                <a:solidFill>
                  <a:schemeClr val="accent1">
                    <a:lumMod val="75000"/>
                  </a:schemeClr>
                </a:solidFill>
              </a:rPr>
              <a:t>or Education Sector</a:t>
            </a:r>
          </a:p>
        </p:txBody>
      </p:sp>
      <p:sp>
        <p:nvSpPr>
          <p:cNvPr id="12" name="Rectangle 11"/>
          <p:cNvSpPr/>
          <p:nvPr/>
        </p:nvSpPr>
        <p:spPr>
          <a:xfrm>
            <a:off x="-8902" y="3448594"/>
            <a:ext cx="12200594" cy="2845390"/>
          </a:xfrm>
          <a:prstGeom prst="rect">
            <a:avLst/>
          </a:pr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0" y="3448594"/>
            <a:ext cx="11286782" cy="27721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200" b="1" dirty="0">
                <a:solidFill>
                  <a:srgbClr val="FF0000"/>
                </a:solidFill>
              </a:rPr>
              <a:t>National Government Allocation (APBN)</a:t>
            </a:r>
          </a:p>
          <a:p>
            <a:pPr lvl="1">
              <a:spcBef>
                <a:spcPts val="0"/>
              </a:spcBef>
            </a:pPr>
            <a:r>
              <a:rPr lang="en-US" sz="2200" dirty="0">
                <a:solidFill>
                  <a:srgbClr val="FF0000"/>
                </a:solidFill>
              </a:rPr>
              <a:t>National Government Support (</a:t>
            </a:r>
            <a:r>
              <a:rPr lang="en-US" sz="2200" dirty="0" err="1">
                <a:solidFill>
                  <a:srgbClr val="FF0000"/>
                </a:solidFill>
              </a:rPr>
              <a:t>Bantuan</a:t>
            </a:r>
            <a:r>
              <a:rPr lang="en-US" sz="2200" dirty="0">
                <a:solidFill>
                  <a:srgbClr val="FF0000"/>
                </a:solidFill>
              </a:rPr>
              <a:t> </a:t>
            </a:r>
            <a:r>
              <a:rPr lang="en-US" sz="2200" dirty="0" err="1">
                <a:solidFill>
                  <a:srgbClr val="FF0000"/>
                </a:solidFill>
              </a:rPr>
              <a:t>Pemerintah</a:t>
            </a:r>
            <a:r>
              <a:rPr lang="en-US" sz="2200" dirty="0">
                <a:solidFill>
                  <a:srgbClr val="FF0000"/>
                </a:solidFill>
              </a:rPr>
              <a:t>)</a:t>
            </a:r>
          </a:p>
          <a:p>
            <a:pPr marL="457200" lvl="1" indent="0">
              <a:spcBef>
                <a:spcPts val="0"/>
              </a:spcBef>
              <a:buNone/>
            </a:pPr>
            <a:endParaRPr lang="en-US" sz="800" dirty="0">
              <a:solidFill>
                <a:srgbClr val="FF0000"/>
              </a:solidFill>
            </a:endParaRPr>
          </a:p>
          <a:p>
            <a:pPr lvl="1">
              <a:spcBef>
                <a:spcPts val="0"/>
              </a:spcBef>
            </a:pPr>
            <a:r>
              <a:rPr lang="en-US" sz="2200" dirty="0">
                <a:solidFill>
                  <a:srgbClr val="FF0000"/>
                </a:solidFill>
              </a:rPr>
              <a:t>School Operational Fund: allocated for activities &amp; WASH O&amp;M</a:t>
            </a:r>
          </a:p>
          <a:p>
            <a:pPr marL="457200" lvl="1" indent="0">
              <a:spcBef>
                <a:spcPts val="0"/>
              </a:spcBef>
              <a:buNone/>
            </a:pPr>
            <a:endParaRPr lang="en-US" sz="2200" dirty="0">
              <a:solidFill>
                <a:srgbClr val="FF0000"/>
              </a:solidFill>
            </a:endParaRPr>
          </a:p>
          <a:p>
            <a:pPr>
              <a:spcBef>
                <a:spcPts val="0"/>
              </a:spcBef>
            </a:pPr>
            <a:r>
              <a:rPr lang="en-US" sz="2200" b="1" dirty="0">
                <a:solidFill>
                  <a:srgbClr val="FF0000"/>
                </a:solidFill>
              </a:rPr>
              <a:t>Local Government (Province and District) Allocation (APBD)</a:t>
            </a:r>
          </a:p>
          <a:p>
            <a:pPr lvl="1">
              <a:spcBef>
                <a:spcPts val="0"/>
              </a:spcBef>
            </a:pPr>
            <a:r>
              <a:rPr lang="en-US" sz="2200" dirty="0">
                <a:solidFill>
                  <a:srgbClr val="FF0000"/>
                </a:solidFill>
              </a:rPr>
              <a:t>General Allocation Fund (DAU)</a:t>
            </a:r>
          </a:p>
          <a:p>
            <a:pPr marL="457200" lvl="1" indent="0">
              <a:spcBef>
                <a:spcPts val="0"/>
              </a:spcBef>
              <a:buNone/>
            </a:pPr>
            <a:endParaRPr lang="en-US" sz="800" dirty="0">
              <a:solidFill>
                <a:srgbClr val="FF0000"/>
              </a:solidFill>
            </a:endParaRPr>
          </a:p>
          <a:p>
            <a:pPr lvl="1">
              <a:spcBef>
                <a:spcPts val="0"/>
              </a:spcBef>
            </a:pPr>
            <a:r>
              <a:rPr lang="en-US" sz="2200" dirty="0">
                <a:solidFill>
                  <a:srgbClr val="FF0000"/>
                </a:solidFill>
              </a:rPr>
              <a:t>Special Allocation Fund (DAK): allocated for new latrine construction &amp; rehabilitation</a:t>
            </a:r>
          </a:p>
        </p:txBody>
      </p:sp>
      <p:sp>
        <p:nvSpPr>
          <p:cNvPr id="13" name="Arrow: Down 9"/>
          <p:cNvSpPr/>
          <p:nvPr/>
        </p:nvSpPr>
        <p:spPr>
          <a:xfrm rot="5400000">
            <a:off x="9213335" y="3884241"/>
            <a:ext cx="369334" cy="1198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0"/>
          <p:cNvSpPr/>
          <p:nvPr/>
        </p:nvSpPr>
        <p:spPr>
          <a:xfrm rot="5400000">
            <a:off x="11062454" y="5352982"/>
            <a:ext cx="369334" cy="11234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116607" y="4014012"/>
            <a:ext cx="1972450" cy="369332"/>
          </a:xfrm>
          <a:prstGeom prst="rect">
            <a:avLst/>
          </a:prstGeom>
          <a:noFill/>
        </p:spPr>
        <p:txBody>
          <a:bodyPr wrap="square" rtlCol="0">
            <a:spAutoFit/>
          </a:bodyPr>
          <a:lstStyle/>
          <a:p>
            <a:r>
              <a:rPr lang="en-US" dirty="0" err="1"/>
              <a:t>WinS</a:t>
            </a:r>
            <a:endParaRPr lang="en-US" dirty="0"/>
          </a:p>
        </p:txBody>
      </p:sp>
      <p:sp>
        <p:nvSpPr>
          <p:cNvPr id="16" name="TextBox 15"/>
          <p:cNvSpPr txBox="1"/>
          <p:nvPr/>
        </p:nvSpPr>
        <p:spPr>
          <a:xfrm>
            <a:off x="10879242" y="5408828"/>
            <a:ext cx="1819012" cy="369332"/>
          </a:xfrm>
          <a:prstGeom prst="rect">
            <a:avLst/>
          </a:prstGeom>
          <a:noFill/>
        </p:spPr>
        <p:txBody>
          <a:bodyPr wrap="square" rtlCol="0">
            <a:spAutoFit/>
          </a:bodyPr>
          <a:lstStyle/>
          <a:p>
            <a:r>
              <a:rPr lang="en-US" dirty="0" err="1"/>
              <a:t>WinS</a:t>
            </a:r>
            <a:endParaRPr lang="en-US" dirty="0"/>
          </a:p>
        </p:txBody>
      </p:sp>
      <p:sp>
        <p:nvSpPr>
          <p:cNvPr id="17" name="Rectangle 16"/>
          <p:cNvSpPr/>
          <p:nvPr/>
        </p:nvSpPr>
        <p:spPr>
          <a:xfrm>
            <a:off x="429796" y="4258491"/>
            <a:ext cx="8307804" cy="4098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7213" y="5730018"/>
            <a:ext cx="10043875" cy="374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49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427"/>
          <a:stretch/>
        </p:blipFill>
        <p:spPr>
          <a:xfrm>
            <a:off x="9675223" y="2020389"/>
            <a:ext cx="2512424" cy="2934789"/>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638832398"/>
              </p:ext>
            </p:extLst>
          </p:nvPr>
        </p:nvGraphicFramePr>
        <p:xfrm>
          <a:off x="7232470" y="4415214"/>
          <a:ext cx="4955177" cy="2433320"/>
        </p:xfrm>
        <a:graphic>
          <a:graphicData uri="http://schemas.openxmlformats.org/drawingml/2006/table">
            <a:tbl>
              <a:tblPr firstRow="1" bandRow="1">
                <a:tableStyleId>{5C22544A-7EE6-4342-B048-85BDC9FD1C3A}</a:tableStyleId>
              </a:tblPr>
              <a:tblGrid>
                <a:gridCol w="2919329">
                  <a:extLst>
                    <a:ext uri="{9D8B030D-6E8A-4147-A177-3AD203B41FA5}">
                      <a16:colId xmlns:a16="http://schemas.microsoft.com/office/drawing/2014/main" val="20000"/>
                    </a:ext>
                  </a:extLst>
                </a:gridCol>
                <a:gridCol w="2035848">
                  <a:extLst>
                    <a:ext uri="{9D8B030D-6E8A-4147-A177-3AD203B41FA5}">
                      <a16:colId xmlns:a16="http://schemas.microsoft.com/office/drawing/2014/main" val="20001"/>
                    </a:ext>
                  </a:extLst>
                </a:gridCol>
              </a:tblGrid>
              <a:tr h="370840">
                <a:tc>
                  <a:txBody>
                    <a:bodyPr/>
                    <a:lstStyle/>
                    <a:p>
                      <a:pPr algn="ctr"/>
                      <a:r>
                        <a:rPr lang="en-US" sz="1600" dirty="0"/>
                        <a:t>Level</a:t>
                      </a:r>
                      <a:endParaRPr lang="en-GB" sz="1600" dirty="0"/>
                    </a:p>
                  </a:txBody>
                  <a:tcPr anchor="ctr"/>
                </a:tc>
                <a:tc>
                  <a:txBody>
                    <a:bodyPr/>
                    <a:lstStyle/>
                    <a:p>
                      <a:pPr algn="ctr"/>
                      <a:r>
                        <a:rPr lang="en-US" sz="1600" dirty="0"/>
                        <a:t>BOS per Student Annually</a:t>
                      </a:r>
                      <a:endParaRPr lang="en-GB" sz="1600" dirty="0"/>
                    </a:p>
                  </a:txBody>
                  <a:tcPr anchor="ctr"/>
                </a:tc>
                <a:extLst>
                  <a:ext uri="{0D108BD9-81ED-4DB2-BD59-A6C34878D82A}">
                    <a16:rowId xmlns:a16="http://schemas.microsoft.com/office/drawing/2014/main" val="10000"/>
                  </a:ext>
                </a:extLst>
              </a:tr>
              <a:tr h="370840">
                <a:tc>
                  <a:txBody>
                    <a:bodyPr/>
                    <a:lstStyle/>
                    <a:p>
                      <a:r>
                        <a:rPr lang="en-US" sz="1600" dirty="0"/>
                        <a:t>Primary Education</a:t>
                      </a:r>
                      <a:r>
                        <a:rPr lang="en-US" sz="1600" baseline="0" dirty="0"/>
                        <a:t> (SD/MI)</a:t>
                      </a:r>
                      <a:endParaRPr lang="en-GB" sz="1600" dirty="0"/>
                    </a:p>
                  </a:txBody>
                  <a:tcPr anchor="ctr"/>
                </a:tc>
                <a:tc>
                  <a:txBody>
                    <a:bodyPr/>
                    <a:lstStyle/>
                    <a:p>
                      <a:pPr algn="ctr"/>
                      <a:r>
                        <a:rPr lang="en-US" sz="1600" dirty="0"/>
                        <a:t>USD 57</a:t>
                      </a:r>
                      <a:endParaRPr lang="en-GB" sz="1600" dirty="0"/>
                    </a:p>
                  </a:txBody>
                  <a:tcPr anchor="ctr"/>
                </a:tc>
                <a:extLst>
                  <a:ext uri="{0D108BD9-81ED-4DB2-BD59-A6C34878D82A}">
                    <a16:rowId xmlns:a16="http://schemas.microsoft.com/office/drawing/2014/main" val="10001"/>
                  </a:ext>
                </a:extLst>
              </a:tr>
              <a:tr h="370840">
                <a:tc>
                  <a:txBody>
                    <a:bodyPr/>
                    <a:lstStyle/>
                    <a:p>
                      <a:r>
                        <a:rPr lang="en-US" sz="1600" dirty="0"/>
                        <a:t>Secondary Education</a:t>
                      </a:r>
                      <a:r>
                        <a:rPr lang="en-US" sz="1600" baseline="0" dirty="0"/>
                        <a:t> (SMP/MTs)</a:t>
                      </a:r>
                    </a:p>
                  </a:txBody>
                  <a:tcPr anchor="ctr"/>
                </a:tc>
                <a:tc>
                  <a:txBody>
                    <a:bodyPr/>
                    <a:lstStyle/>
                    <a:p>
                      <a:pPr algn="ctr"/>
                      <a:r>
                        <a:rPr lang="en-US" sz="1600" dirty="0"/>
                        <a:t>USD 71,5</a:t>
                      </a:r>
                      <a:endParaRPr lang="en-GB" sz="1600" dirty="0"/>
                    </a:p>
                  </a:txBody>
                  <a:tcPr anchor="ctr"/>
                </a:tc>
                <a:extLst>
                  <a:ext uri="{0D108BD9-81ED-4DB2-BD59-A6C34878D82A}">
                    <a16:rowId xmlns:a16="http://schemas.microsoft.com/office/drawing/2014/main" val="10002"/>
                  </a:ext>
                </a:extLst>
              </a:tr>
              <a:tr h="370840">
                <a:tc>
                  <a:txBody>
                    <a:bodyPr/>
                    <a:lstStyle/>
                    <a:p>
                      <a:r>
                        <a:rPr lang="en-US" sz="1600" dirty="0"/>
                        <a:t>Higher Education (SMA/MA)</a:t>
                      </a:r>
                      <a:endParaRPr lang="en-GB" sz="1600" dirty="0"/>
                    </a:p>
                  </a:txBody>
                  <a:tcPr anchor="ctr"/>
                </a:tc>
                <a:tc>
                  <a:txBody>
                    <a:bodyPr/>
                    <a:lstStyle/>
                    <a:p>
                      <a:pPr algn="ctr"/>
                      <a:r>
                        <a:rPr lang="en-US" sz="1600" dirty="0"/>
                        <a:t>USD 100</a:t>
                      </a:r>
                      <a:endParaRPr lang="en-GB" sz="1600" dirty="0"/>
                    </a:p>
                  </a:txBody>
                  <a:tcPr anchor="ctr"/>
                </a:tc>
                <a:extLst>
                  <a:ext uri="{0D108BD9-81ED-4DB2-BD59-A6C34878D82A}">
                    <a16:rowId xmlns:a16="http://schemas.microsoft.com/office/drawing/2014/main" val="10003"/>
                  </a:ext>
                </a:extLst>
              </a:tr>
              <a:tr h="370840">
                <a:tc>
                  <a:txBody>
                    <a:bodyPr/>
                    <a:lstStyle/>
                    <a:p>
                      <a:r>
                        <a:rPr lang="en-US" sz="1600" dirty="0"/>
                        <a:t>Vocational Education</a:t>
                      </a:r>
                      <a:endParaRPr lang="en-GB" sz="1600" dirty="0"/>
                    </a:p>
                  </a:txBody>
                  <a:tcPr anchor="ctr"/>
                </a:tc>
                <a:tc>
                  <a:txBody>
                    <a:bodyPr/>
                    <a:lstStyle/>
                    <a:p>
                      <a:pPr algn="ctr"/>
                      <a:r>
                        <a:rPr lang="en-US" sz="1600" dirty="0"/>
                        <a:t>USD 114</a:t>
                      </a:r>
                      <a:endParaRPr lang="en-GB" sz="1600" dirty="0"/>
                    </a:p>
                  </a:txBody>
                  <a:tcPr anchor="ctr"/>
                </a:tc>
                <a:extLst>
                  <a:ext uri="{0D108BD9-81ED-4DB2-BD59-A6C34878D82A}">
                    <a16:rowId xmlns:a16="http://schemas.microsoft.com/office/drawing/2014/main" val="10004"/>
                  </a:ext>
                </a:extLst>
              </a:tr>
              <a:tr h="370840">
                <a:tc>
                  <a:txBody>
                    <a:bodyPr/>
                    <a:lstStyle/>
                    <a:p>
                      <a:r>
                        <a:rPr lang="en-US" sz="1600" dirty="0"/>
                        <a:t>Special</a:t>
                      </a:r>
                      <a:r>
                        <a:rPr lang="en-US" sz="1600" baseline="0" dirty="0"/>
                        <a:t> Education</a:t>
                      </a:r>
                      <a:endParaRPr lang="en-GB" sz="1600" dirty="0"/>
                    </a:p>
                  </a:txBody>
                  <a:tcPr anchor="ctr"/>
                </a:tc>
                <a:tc>
                  <a:txBody>
                    <a:bodyPr/>
                    <a:lstStyle/>
                    <a:p>
                      <a:pPr algn="ctr"/>
                      <a:r>
                        <a:rPr lang="en-US" sz="1600" dirty="0"/>
                        <a:t>USD 143</a:t>
                      </a:r>
                      <a:endParaRPr lang="en-GB" sz="1600" dirty="0"/>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148036" y="2390169"/>
            <a:ext cx="11848013"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Introduced in 2005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To cover personnel and non-personnel cost at school level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Personnel (additional teachers, admin staffs, janitor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etc</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Non Personnel</a:t>
            </a:r>
            <a:r>
              <a:rPr kumimoji="0" lang="en-US" sz="2000" b="0" i="0" u="none" strike="noStrike" kern="1200" cap="none" spc="0" normalizeH="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r>
              <a:rPr lang="en-US" sz="2000" noProof="0" dirty="0">
                <a:solidFill>
                  <a:prstClr val="black"/>
                </a:solidFill>
                <a:latin typeface="Calibri"/>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consumables, power, water, telecommunications, minor repairs,</a:t>
            </a:r>
          </a:p>
          <a:p>
            <a:pPr marR="0" lvl="1"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overtime, transport, consumption, tax, insurance,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etc</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Image result for logo Bantuan Operasional Sekolah B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778" y="425657"/>
            <a:ext cx="3698822" cy="1934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D51E195-A920-4BA4-B371-112BA0592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5223" y="1"/>
            <a:ext cx="2516777" cy="202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00043" y="4443650"/>
            <a:ext cx="5844597" cy="1631216"/>
          </a:xfrm>
          <a:prstGeom prst="rect">
            <a:avLst/>
          </a:prstGeom>
          <a:noFill/>
          <a:ln w="38100">
            <a:solidFill>
              <a:schemeClr val="accent1">
                <a:lumMod val="60000"/>
                <a:lumOff val="40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a:rPr>
              <a:t>Since 2017 :</a:t>
            </a:r>
          </a:p>
          <a:p>
            <a:pPr lvl="0"/>
            <a:r>
              <a:rPr kumimoji="0" lang="en-US" sz="2000" b="0" i="0" u="none" strike="noStrike" kern="1200" cap="none" spc="0" normalizeH="0" baseline="0" noProof="0" dirty="0">
                <a:ln>
                  <a:noFill/>
                </a:ln>
                <a:solidFill>
                  <a:prstClr val="black"/>
                </a:solidFill>
                <a:effectLst/>
                <a:uLnTx/>
                <a:uFillTx/>
                <a:latin typeface="Calibri"/>
              </a:rPr>
              <a:t>WASH in Schools	</a:t>
            </a:r>
            <a:r>
              <a:rPr kumimoji="0" lang="en-US" sz="2000" b="0" i="0" u="none" strike="noStrike" kern="1200" cap="none" spc="0" normalizeH="0" noProof="0" dirty="0">
                <a:ln>
                  <a:noFill/>
                </a:ln>
                <a:solidFill>
                  <a:prstClr val="black"/>
                </a:solidFill>
                <a:effectLst/>
                <a:uLnTx/>
                <a:uFillTx/>
                <a:latin typeface="Calibri"/>
              </a:rPr>
              <a:t>          </a:t>
            </a:r>
            <a:r>
              <a:rPr lang="en-US" sz="2000" dirty="0">
                <a:solidFill>
                  <a:prstClr val="black"/>
                </a:solidFill>
              </a:rPr>
              <a:t>eligible costing line on BOS </a:t>
            </a:r>
            <a:endParaRPr kumimoji="0" lang="en-US" sz="2000" b="0" i="0" u="none" strike="noStrike" kern="1200" cap="none" spc="0" normalizeH="0" baseline="0" noProof="0" dirty="0">
              <a:ln>
                <a:noFill/>
              </a:ln>
              <a:solidFill>
                <a:prstClr val="black"/>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rPr>
              <a:t>Activities, such as handwashing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rPr>
              <a:t>Operation and maintenance of </a:t>
            </a:r>
            <a:r>
              <a:rPr kumimoji="0" lang="en-US" sz="2000" b="0" i="0" u="none" strike="noStrike" kern="1200" cap="none" spc="0" normalizeH="0" baseline="0" noProof="0" dirty="0" err="1">
                <a:ln>
                  <a:noFill/>
                </a:ln>
                <a:solidFill>
                  <a:prstClr val="black"/>
                </a:solidFill>
                <a:effectLst/>
                <a:uLnTx/>
                <a:uFillTx/>
                <a:latin typeface="Calibri"/>
              </a:rPr>
              <a:t>WinS</a:t>
            </a:r>
            <a:r>
              <a:rPr kumimoji="0" lang="en-US" sz="2000" b="0" i="0" u="none" strike="noStrike" kern="1200" cap="none" spc="0" normalizeH="0" baseline="0" noProof="0" dirty="0">
                <a:ln>
                  <a:noFill/>
                </a:ln>
                <a:solidFill>
                  <a:prstClr val="black"/>
                </a:solidFill>
                <a:effectLst/>
                <a:uLnTx/>
                <a:uFillTx/>
                <a:latin typeface="Calibri"/>
              </a:rPr>
              <a:t> facilities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rPr>
              <a:t>Small rehabilitation </a:t>
            </a:r>
          </a:p>
        </p:txBody>
      </p:sp>
      <p:sp>
        <p:nvSpPr>
          <p:cNvPr id="8" name="Arrow: Down 9"/>
          <p:cNvSpPr/>
          <p:nvPr/>
        </p:nvSpPr>
        <p:spPr>
          <a:xfrm rot="16200000">
            <a:off x="2852063" y="4784869"/>
            <a:ext cx="209006" cy="357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5711801" y="45129"/>
            <a:ext cx="4040777" cy="3918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spcBef>
                <a:spcPts val="0"/>
              </a:spcBef>
              <a:buNone/>
            </a:pPr>
            <a:r>
              <a:rPr lang="en-US" sz="2200" dirty="0">
                <a:solidFill>
                  <a:srgbClr val="FF0000"/>
                </a:solidFill>
              </a:rPr>
              <a:t>School Operational Fund</a:t>
            </a: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27779" b="2222"/>
          <a:stretch/>
        </p:blipFill>
        <p:spPr>
          <a:xfrm>
            <a:off x="-14846" y="0"/>
            <a:ext cx="5804001" cy="2286291"/>
          </a:xfrm>
          <a:prstGeom prst="rect">
            <a:avLst/>
          </a:prstGeom>
        </p:spPr>
      </p:pic>
    </p:spTree>
    <p:extLst>
      <p:ext uri="{BB962C8B-B14F-4D97-AF65-F5344CB8AC3E}">
        <p14:creationId xmlns:p14="http://schemas.microsoft.com/office/powerpoint/2010/main" val="111977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76264840"/>
              </p:ext>
            </p:extLst>
          </p:nvPr>
        </p:nvGraphicFramePr>
        <p:xfrm>
          <a:off x="371808" y="228601"/>
          <a:ext cx="11467266" cy="642759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51404" y="954644"/>
            <a:ext cx="889133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Part of broader DAK fund for local government</a:t>
            </a:r>
          </a:p>
          <a:p>
            <a:r>
              <a:rPr lang="en-US" dirty="0"/>
              <a:t>	(Health, Water, Sanitation, and Education) </a:t>
            </a:r>
          </a:p>
          <a:p>
            <a:pPr marL="285750" indent="-285750">
              <a:buFont typeface="Arial" panose="020B0604020202020204" pitchFamily="34" charset="0"/>
              <a:buChar char="•"/>
            </a:pPr>
            <a:r>
              <a:rPr lang="en-US" dirty="0"/>
              <a:t>To cover large infrastructure cost, such as construction classrooms, library, laboratory, </a:t>
            </a:r>
            <a:r>
              <a:rPr lang="en-US" dirty="0" err="1"/>
              <a:t>etc</a:t>
            </a:r>
            <a:endParaRPr lang="en-US" dirty="0"/>
          </a:p>
          <a:p>
            <a:pPr marL="285750" indent="-285750">
              <a:buFont typeface="Arial" panose="020B0604020202020204" pitchFamily="34" charset="0"/>
              <a:buChar char="•"/>
            </a:pPr>
            <a:r>
              <a:rPr lang="en-US" dirty="0"/>
              <a:t>Since 2018 WASH in Schools allocation become significant</a:t>
            </a:r>
          </a:p>
          <a:p>
            <a:pPr marL="742950" lvl="1" indent="-285750">
              <a:buFont typeface="Arial" panose="020B0604020202020204" pitchFamily="34" charset="0"/>
              <a:buChar char="•"/>
            </a:pPr>
            <a:r>
              <a:rPr lang="en-US" dirty="0"/>
              <a:t>Construction new </a:t>
            </a:r>
            <a:r>
              <a:rPr lang="en-US" dirty="0" err="1"/>
              <a:t>WinS</a:t>
            </a:r>
            <a:r>
              <a:rPr lang="en-US" dirty="0"/>
              <a:t> facilities</a:t>
            </a:r>
          </a:p>
          <a:p>
            <a:pPr marL="742950" lvl="1" indent="-285750">
              <a:buFont typeface="Arial" panose="020B0604020202020204" pitchFamily="34" charset="0"/>
              <a:buChar char="•"/>
            </a:pPr>
            <a:r>
              <a:rPr lang="en-US" dirty="0"/>
              <a:t>Rehabilitation of existing </a:t>
            </a:r>
            <a:r>
              <a:rPr lang="en-US" dirty="0" err="1"/>
              <a:t>WinS</a:t>
            </a:r>
            <a:r>
              <a:rPr lang="en-US" dirty="0"/>
              <a:t> facilities</a:t>
            </a:r>
          </a:p>
        </p:txBody>
      </p:sp>
      <p:sp>
        <p:nvSpPr>
          <p:cNvPr id="5" name="TextBox 4"/>
          <p:cNvSpPr txBox="1"/>
          <p:nvPr/>
        </p:nvSpPr>
        <p:spPr>
          <a:xfrm>
            <a:off x="216568" y="124093"/>
            <a:ext cx="10225009" cy="584775"/>
          </a:xfrm>
          <a:prstGeom prst="rect">
            <a:avLst/>
          </a:prstGeom>
          <a:noFill/>
          <a:ln>
            <a:solidFill>
              <a:schemeClr val="tx1"/>
            </a:solidFill>
          </a:ln>
        </p:spPr>
        <p:txBody>
          <a:bodyPr wrap="square" rtlCol="0">
            <a:spAutoFit/>
          </a:bodyPr>
          <a:lstStyle/>
          <a:p>
            <a:r>
              <a:rPr lang="en-US" sz="3200" dirty="0">
                <a:latin typeface="Franklin Gothic Demi" panose="020B0703020102020204" pitchFamily="34" charset="0"/>
              </a:rPr>
              <a:t>Special Allocation Fund for Education Sector (DAK)</a:t>
            </a:r>
          </a:p>
        </p:txBody>
      </p:sp>
    </p:spTree>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264</TotalTime>
  <Words>1627</Words>
  <Application>Microsoft Office PowerPoint</Application>
  <PresentationFormat>Widescreen</PresentationFormat>
  <Paragraphs>158</Paragraphs>
  <Slides>12</Slides>
  <Notes>12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12</vt:i4>
      </vt:variant>
    </vt:vector>
  </HeadingPairs>
  <TitlesOfParts>
    <vt:vector size="28" baseType="lpstr">
      <vt:lpstr>Acens</vt:lpstr>
      <vt:lpstr>Arial</vt:lpstr>
      <vt:lpstr>Arial Narrow</vt:lpstr>
      <vt:lpstr>Calibri</vt:lpstr>
      <vt:lpstr>Calibri Light</vt:lpstr>
      <vt:lpstr>Century Gothic</vt:lpstr>
      <vt:lpstr>Franklin Gothic Demi</vt:lpstr>
      <vt:lpstr>Trebuchet MS</vt:lpstr>
      <vt:lpstr>Wingdings</vt:lpstr>
      <vt:lpstr>Wingdings 3</vt:lpstr>
      <vt:lpstr>4_Office Theme</vt:lpstr>
      <vt:lpstr>Facet</vt:lpstr>
      <vt:lpstr>1_Facet</vt:lpstr>
      <vt:lpstr>Office Theme</vt:lpstr>
      <vt:lpstr>1_Office Theme</vt:lpstr>
      <vt:lpstr>Ion</vt:lpstr>
      <vt:lpstr>PowerPoint Presentation</vt:lpstr>
      <vt:lpstr>PowerPoint Presentation</vt:lpstr>
      <vt:lpstr>School/ Madrasah Health Program USAHA KESEHATAN SEKOLAH/ MADRASAH</vt:lpstr>
      <vt:lpstr>UKS/M Stratification since 2000s </vt:lpstr>
      <vt:lpstr>What Trigger WASH in Schools Investment</vt:lpstr>
      <vt:lpstr>2. Roadmap That Shows Strategies     and Investment Needed to Achieve SDGs on WinS</vt:lpstr>
      <vt:lpstr>PowerPoint Presentation</vt:lpstr>
      <vt:lpstr>PowerPoint Presentation</vt:lpstr>
      <vt:lpstr>PowerPoint Presentation</vt:lpstr>
      <vt:lpstr>PowerPoint Presentation</vt:lpstr>
      <vt:lpstr>What advise to other countries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Indonesia Government investment in WASH in schools</dc:title>
  <dc:creator>Reza Hendrawan</dc:creator>
  <cp:lastModifiedBy>Evariste Kouassi Komlan</cp:lastModifiedBy>
  <cp:revision>63</cp:revision>
  <dcterms:created xsi:type="dcterms:W3CDTF">2019-10-31T02:08:00Z</dcterms:created>
  <dcterms:modified xsi:type="dcterms:W3CDTF">2019-11-11T06:43:21Z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