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6" r:id="rId3"/>
    <p:sldId id="267" r:id="rId4"/>
    <p:sldId id="263" r:id="rId5"/>
    <p:sldId id="26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7" autoAdjust="0"/>
    <p:restoredTop sz="90909" autoAdjust="0"/>
  </p:normalViewPr>
  <p:slideViewPr>
    <p:cSldViewPr snapToGrid="0">
      <p:cViewPr varScale="1">
        <p:scale>
          <a:sx n="61" d="100"/>
          <a:sy n="61" d="100"/>
        </p:scale>
        <p:origin x="88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77545-90E0-461A-B87F-C827E0139F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787B0C-5506-4257-B074-E415134F9E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9EF3A-A945-4E03-A90D-C369B9986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10/11/2019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6308B-7D3B-4334-8A81-0CB283B0C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65403C-E4C5-4B95-8441-2D49ACD61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06899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34B29-9EDD-4865-80E8-510BAF9D9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AD41A8-6510-41AB-B191-80ABA123DE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571C5-0705-4469-A88A-4E4885DE2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10/11/2019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FB5113-47C9-411C-9D3A-528BF9C6D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F6F452-4269-4B2E-96CF-8996ECB06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34896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960C50-89D9-4EFB-B41F-3F215CE281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6706A6-3776-44EF-BB8B-51F36028E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DA0520-8E9B-425E-91BA-8FCAA5BA9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10/11/2019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45DF76-8D06-44F9-B120-7510B61B7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6E78C3-8680-49C1-90B9-C4C3D17B0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587670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4097B-64D4-4BAF-BE50-CBE644392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87D0F-5EC6-46C2-829F-ACC0939AA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A4C256-2EA0-4579-B493-0FC0CAE62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10/11/2019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1C0C79-C9FB-4625-B57E-4E2FCDE72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D5B835-B4B9-4469-AA08-4241EE60A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1207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1C694-2DAC-4DE0-8F03-27CDD4418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AD73E5-A9B2-417D-A931-275AF99F8A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B737B4-3BD0-48B2-B292-70CD9787A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10/11/2019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A9F88F-5D22-45E7-A6C9-236C3ECA6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B28968-8E05-48A2-B75C-80EFEAA9F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52048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509D2-BF79-4526-A68C-7AC823EBD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5E14B-62D1-48BA-BC44-B6C1F12BF3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6DA308-23E0-4889-A809-B6F9F63D9F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622811-1B16-4B99-8485-39BC88B16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10/11/2019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A56DA4-BB2E-4A3D-8711-3A8BDB880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13E3DD-71F0-4CBC-BFC7-229E93A64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255819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0DECF-1B43-45A6-A5E1-5FA3CD456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788444-4B38-4A1C-821E-0FEA22F00B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B71D8F-6DC3-429E-897F-95F0AB462E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FE92AD-4D04-4280-9D1F-ADCC6B7ADF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298D8D-4430-4723-AEC2-BB43DBDF4F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D74A22-904B-456C-8CC8-38A5D02D9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10/11/2019</a:t>
            </a:fld>
            <a:endParaRPr lang="en-S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60DC5F-34A1-42E0-9AF6-0ED1A1451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2CEE77-A684-4021-AB0A-A5405151C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97412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66A8A-D4B0-41A8-8860-B278B0458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E0F803-943C-4034-B89E-E465CF922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10/11/2019</a:t>
            </a:fld>
            <a:endParaRPr lang="en-S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0D7E86-64F4-4E8E-AEAF-25B937716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214C3A-F761-4CFF-86B1-0A3AD004A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586042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1BA67B-4C8F-41DF-B7AA-224C78398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10/11/2019</a:t>
            </a:fld>
            <a:endParaRPr lang="en-S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2EA4DA-BA42-4556-858B-3D0210E64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40A54B-1254-401B-ADD9-5713B7545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082770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5314C-7994-4639-93CA-920CB29B1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4AE64-66C4-4461-9926-656B04866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158709-C4A4-4D2F-97A1-7A6550169B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BA2551-49DE-49F4-B0FD-5C69E83F6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10/11/2019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FD37A5-DB41-49B1-9AE2-4CD93F8E7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1D64F4-8910-48A4-B855-CD505FAFB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542832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E3E24-572C-4CBA-B938-CE09B8367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4D0570-2D61-4372-8A21-130E8502E0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5B2B2B-C2BE-48D7-A657-C9B9E0C3C8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4CD099-6D9B-427B-BF8E-F94575BA3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10/11/2019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228F42-C21F-4D58-A53D-3F5AE884A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163238-CC86-4CC6-A0BE-B7AC543CA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239551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344511-B5F6-4877-ABC3-6BE1F9402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B86B55-C832-4CE1-BF58-53BA7BD5D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94E296-A388-4875-9A9C-DE632EAF64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FFC71-E040-4FD0-8E95-555B9C55FADC}" type="datetimeFigureOut">
              <a:rPr lang="en-SG" smtClean="0"/>
              <a:t>10/11/2019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D0D02B-AE19-4A58-BE41-A9C04D785A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DBAFE9-811C-4387-AD53-215E9BF1F0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105578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DF5441CA-A2B3-4065-B4D9-850607BBF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239" y="776143"/>
            <a:ext cx="8696037" cy="5187777"/>
          </a:xfrm>
        </p:spPr>
        <p:txBody>
          <a:bodyPr>
            <a:normAutofit/>
          </a:bodyPr>
          <a:lstStyle/>
          <a:p>
            <a:pPr algn="ctr"/>
            <a:r>
              <a:rPr lang="en-SG" dirty="0"/>
              <a:t> 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Strengthening of PTA- SMCs through the school Led WASH improvement plan (SLWIP)  program</a:t>
            </a:r>
            <a:br>
              <a:rPr lang="en-US" sz="3600" dirty="0"/>
            </a:br>
            <a:br>
              <a:rPr lang="en-US" sz="3600" dirty="0"/>
            </a:br>
            <a:r>
              <a:rPr lang="en-US" sz="2000" dirty="0"/>
              <a:t>Resource person –Zahida Stanekzai </a:t>
            </a:r>
            <a:br>
              <a:rPr lang="en-US" sz="2000" dirty="0"/>
            </a:br>
            <a:r>
              <a:rPr lang="en-US" sz="2000" dirty="0"/>
              <a:t>WASH officer – UNICEF-ACO </a:t>
            </a:r>
            <a:br>
              <a:rPr lang="en-US" sz="3600" dirty="0"/>
            </a:br>
            <a:r>
              <a:rPr lang="en-US" sz="2000" dirty="0"/>
              <a:t>WinS-7</a:t>
            </a:r>
            <a:r>
              <a:rPr lang="en-US" sz="2000" baseline="30000" dirty="0"/>
              <a:t>th</a:t>
            </a:r>
            <a:r>
              <a:rPr lang="en-US" sz="2000" dirty="0"/>
              <a:t> ILE</a:t>
            </a:r>
            <a:br>
              <a:rPr lang="en-US" sz="2000" dirty="0"/>
            </a:br>
            <a:r>
              <a:rPr lang="en-US" sz="2000" dirty="0"/>
              <a:t>Nov- 11-2019 </a:t>
            </a:r>
            <a:endParaRPr lang="en-SG" dirty="0"/>
          </a:p>
        </p:txBody>
      </p:sp>
      <p:pic>
        <p:nvPicPr>
          <p:cNvPr id="22" name="Content Placeholder 21">
            <a:extLst>
              <a:ext uri="{FF2B5EF4-FFF2-40B4-BE49-F238E27FC236}">
                <a16:creationId xmlns:a16="http://schemas.microsoft.com/office/drawing/2014/main" id="{C4FFA85C-C414-4109-9BE8-005444EC96E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7552" y="111918"/>
            <a:ext cx="1802968" cy="1831975"/>
          </a:xfr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A3436CA-21F1-443F-AAE4-663F3C0D1A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6210300"/>
            <a:ext cx="12191999" cy="647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952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649BA-E1A7-4692-BB00-80516D0A6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School Led WASH improvement plan </a:t>
            </a:r>
            <a:br>
              <a:rPr lang="en-US" b="1" dirty="0"/>
            </a:br>
            <a:r>
              <a:rPr lang="en-US" b="1" dirty="0"/>
              <a:t> SLWIP-initiative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2D039-47B4-4A1B-8FD7-59E5F2A7C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r>
              <a:rPr lang="en-GB" dirty="0"/>
              <a:t> The  SLWIP designed to promote sense of ownership among school management, teachers, students and SMS  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Enhanced knowledge through trainings to sensitize the involved groups to the issues associated </a:t>
            </a:r>
            <a:r>
              <a:rPr lang="en-US" dirty="0"/>
              <a:t>with WinS </a:t>
            </a:r>
          </a:p>
          <a:p>
            <a:endParaRPr lang="en-US" dirty="0"/>
          </a:p>
          <a:p>
            <a:r>
              <a:rPr lang="en-GB" dirty="0"/>
              <a:t>WinS result framework developed in coordination of MOE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41C02B-0D7B-4881-AC4A-8C8F0FF03D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1794" y="83232"/>
            <a:ext cx="1804572" cy="1835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397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649BA-E1A7-4692-BB00-80516D0A6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 </a:t>
            </a:r>
            <a:r>
              <a:rPr lang="en-US" sz="3600" b="1" dirty="0"/>
              <a:t>Strengthening PTA- SMS  through  </a:t>
            </a:r>
            <a:br>
              <a:rPr lang="en-US" sz="3600" b="1" dirty="0"/>
            </a:br>
            <a:r>
              <a:rPr lang="en-US" sz="3600" b="1" dirty="0"/>
              <a:t>SLWIP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2D039-47B4-4A1B-8FD7-59E5F2A7C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SMS is official forum under the Ministry of Education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Strengthening  SMS is key activity in  </a:t>
            </a:r>
            <a:r>
              <a:rPr lang="en-GB" dirty="0"/>
              <a:t>WinS result framework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600" b="1" dirty="0"/>
              <a:t>TOR of SMS revised</a:t>
            </a:r>
            <a:r>
              <a:rPr lang="en-GB" i="1" dirty="0"/>
              <a:t> the following activities added  in TOR of SMS </a:t>
            </a:r>
            <a:endParaRPr lang="en-GB" sz="2600" b="1" dirty="0"/>
          </a:p>
          <a:p>
            <a:pPr marL="457200" indent="-457200">
              <a:buFont typeface="+mj-lt"/>
              <a:buAutoNum type="arabicParenR"/>
            </a:pPr>
            <a:r>
              <a:rPr lang="en-GB" sz="2400" i="1" dirty="0"/>
              <a:t>Support to WinS and MHM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400" i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Mechanism of </a:t>
            </a:r>
            <a:r>
              <a:rPr lang="en-US" sz="2400" b="1" i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joint meeting of  SMS with  parents and DOEs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400" i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Coordination and communication on WASH issues 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400" i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Talk about needs and solutions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400" i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Raise voice to reduce the distance between parents and school </a:t>
            </a:r>
            <a:endParaRPr lang="en-US" sz="3800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en-US" sz="2400" i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SMS mobilize fund for maintenance of WASH facilites</a:t>
            </a:r>
            <a:endParaRPr lang="en-US" sz="2400" i="1" dirty="0"/>
          </a:p>
          <a:p>
            <a:pPr marL="457200" indent="-457200">
              <a:buFont typeface="+mj-lt"/>
              <a:buAutoNum type="arabicParenR"/>
            </a:pPr>
            <a:r>
              <a:rPr lang="en-SG" sz="2400" i="1" dirty="0"/>
              <a:t>Care the cash box 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41C02B-0D7B-4881-AC4A-8C8F0FF03D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1794" y="83232"/>
            <a:ext cx="1804572" cy="1835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930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DF5441CA-A2B3-4065-B4D9-850607BBF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915400" cy="1325563"/>
          </a:xfrm>
        </p:spPr>
        <p:txBody>
          <a:bodyPr/>
          <a:lstStyle/>
          <a:p>
            <a:r>
              <a:rPr lang="en-SG" dirty="0"/>
              <a:t> </a:t>
            </a:r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E88DC6C6-F9CC-4CC5-9A97-48F64FFCD5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680720"/>
            <a:ext cx="10477500" cy="549624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8). </a:t>
            </a:r>
            <a:r>
              <a:rPr lang="en-US" i="1" dirty="0"/>
              <a:t>SMS with support of teacher increase demand for improved sanitation and it is practice </a:t>
            </a:r>
          </a:p>
          <a:p>
            <a:pPr marL="0" indent="0">
              <a:buNone/>
            </a:pPr>
            <a:r>
              <a:rPr lang="en-US" i="1" dirty="0"/>
              <a:t> a) in school</a:t>
            </a:r>
          </a:p>
          <a:p>
            <a:pPr marL="0" indent="0">
              <a:buNone/>
            </a:pPr>
            <a:r>
              <a:rPr lang="en-US" i="1" dirty="0"/>
              <a:t>b) And </a:t>
            </a:r>
            <a:r>
              <a:rPr lang="en-US" i="1"/>
              <a:t>in community </a:t>
            </a:r>
            <a:endParaRPr lang="en-US" i="1" dirty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i="1" dirty="0"/>
              <a:t>9). SMS with support of school teachers invite mother to the  parent and teacher meeting  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dirty="0"/>
              <a:t>These steps are important in sustaining WinS</a:t>
            </a:r>
          </a:p>
          <a:p>
            <a:pPr marL="0" indent="0">
              <a:buNone/>
            </a:pPr>
            <a:r>
              <a:rPr lang="en-SG" i="1" dirty="0"/>
              <a:t>Will be </a:t>
            </a:r>
            <a:r>
              <a:rPr lang="en-US" dirty="0"/>
              <a:t>institutionalized  </a:t>
            </a:r>
          </a:p>
          <a:p>
            <a:pPr marL="0" indent="0">
              <a:buNone/>
            </a:pPr>
            <a:r>
              <a:rPr lang="en-US" dirty="0"/>
              <a:t>SMS function will be added in the WinS National strategy </a:t>
            </a:r>
          </a:p>
          <a:p>
            <a:pPr marL="0" indent="0">
              <a:buNone/>
            </a:pPr>
            <a:r>
              <a:rPr lang="en-SG" i="1" dirty="0"/>
              <a:t> </a:t>
            </a:r>
          </a:p>
          <a:p>
            <a:endParaRPr lang="en-SG" dirty="0"/>
          </a:p>
        </p:txBody>
      </p:sp>
      <p:pic>
        <p:nvPicPr>
          <p:cNvPr id="22" name="Content Placeholder 21">
            <a:extLst>
              <a:ext uri="{FF2B5EF4-FFF2-40B4-BE49-F238E27FC236}">
                <a16:creationId xmlns:a16="http://schemas.microsoft.com/office/drawing/2014/main" id="{C4FFA85C-C414-4109-9BE8-005444EC96E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7552" y="111918"/>
            <a:ext cx="1802968" cy="1831975"/>
          </a:xfr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A3436CA-21F1-443F-AAE4-663F3C0D1A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6210300"/>
            <a:ext cx="12191999" cy="647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023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E88DC6C6-F9CC-4CC5-9A97-48F64FFCD5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680720"/>
            <a:ext cx="10477500" cy="54962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endParaRPr lang="en-SG" i="1" dirty="0"/>
          </a:p>
          <a:p>
            <a:endParaRPr lang="en-SG" dirty="0"/>
          </a:p>
        </p:txBody>
      </p:sp>
      <p:pic>
        <p:nvPicPr>
          <p:cNvPr id="22" name="Content Placeholder 21">
            <a:extLst>
              <a:ext uri="{FF2B5EF4-FFF2-40B4-BE49-F238E27FC236}">
                <a16:creationId xmlns:a16="http://schemas.microsoft.com/office/drawing/2014/main" id="{C4FFA85C-C414-4109-9BE8-005444EC96E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7552" y="111918"/>
            <a:ext cx="1802968" cy="1831975"/>
          </a:xfr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A3436CA-21F1-443F-AAE4-663F3C0D1A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6210300"/>
            <a:ext cx="12191999" cy="647699"/>
          </a:xfrm>
          <a:prstGeom prst="rect">
            <a:avLst/>
          </a:prstGeom>
        </p:spPr>
      </p:pic>
      <p:sp>
        <p:nvSpPr>
          <p:cNvPr id="7" name="Title 17">
            <a:extLst>
              <a:ext uri="{FF2B5EF4-FFF2-40B4-BE49-F238E27FC236}">
                <a16:creationId xmlns:a16="http://schemas.microsoft.com/office/drawing/2014/main" id="{988201CA-E2F9-4607-BDE9-6EC39207A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02313"/>
          </a:xfrm>
        </p:spPr>
        <p:txBody>
          <a:bodyPr>
            <a:normAutofit/>
          </a:bodyPr>
          <a:lstStyle/>
          <a:p>
            <a:pPr algn="ctr"/>
            <a:br>
              <a:rPr lang="en-US" dirty="0"/>
            </a:br>
            <a:r>
              <a:rPr lang="en-US" dirty="0"/>
              <a:t>thank you – </a:t>
            </a:r>
            <a:br>
              <a:rPr lang="en-US" dirty="0"/>
            </a:br>
            <a:r>
              <a:rPr lang="en-US" dirty="0"/>
              <a:t>any question??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659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196</Words>
  <Application>Microsoft Office PowerPoint</Application>
  <PresentationFormat>Widescreen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   Strengthening of PTA- SMCs through the school Led WASH improvement plan (SLWIP)  program  Resource person –Zahida Stanekzai  WASH officer – UNICEF-ACO  WinS-7th ILE Nov- 11-2019 </vt:lpstr>
      <vt:lpstr>School Led WASH improvement plan   SLWIP-initiative </vt:lpstr>
      <vt:lpstr> Strengthening PTA- SMS  through   SLWIP</vt:lpstr>
      <vt:lpstr> </vt:lpstr>
      <vt:lpstr> thank you –  any question??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Hiyas Clamor-Torneo</dc:creator>
  <cp:lastModifiedBy>Gloria Lihemo</cp:lastModifiedBy>
  <cp:revision>42</cp:revision>
  <dcterms:created xsi:type="dcterms:W3CDTF">2019-10-14T01:05:01Z</dcterms:created>
  <dcterms:modified xsi:type="dcterms:W3CDTF">2019-11-10T16:48:22Z</dcterms:modified>
</cp:coreProperties>
</file>