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3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0909" autoAdjust="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10/11/2019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776143"/>
            <a:ext cx="8696037" cy="5187777"/>
          </a:xfrm>
        </p:spPr>
        <p:txBody>
          <a:bodyPr>
            <a:normAutofit/>
          </a:bodyPr>
          <a:lstStyle/>
          <a:p>
            <a:pPr algn="ctr"/>
            <a:r>
              <a:rPr lang="en-SG" dirty="0"/>
              <a:t> 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Strengthening of PTA- SMCs through the school Led WASH improvement plan (SLWIP)  program</a:t>
            </a:r>
            <a:br>
              <a:rPr lang="en-US" sz="3600" dirty="0"/>
            </a:br>
            <a:br>
              <a:rPr lang="en-US" sz="3600" dirty="0"/>
            </a:br>
            <a:r>
              <a:rPr lang="en-US" sz="2000" dirty="0"/>
              <a:t>Resource person –Zahida Stanekzai </a:t>
            </a:r>
            <a:br>
              <a:rPr lang="en-US" sz="2000" dirty="0"/>
            </a:br>
            <a:r>
              <a:rPr lang="en-US" sz="2000" dirty="0"/>
              <a:t>WASH officer – UNICEF-ACO </a:t>
            </a:r>
            <a:br>
              <a:rPr lang="en-US" sz="3600" dirty="0"/>
            </a:br>
            <a:r>
              <a:rPr lang="en-US" sz="2000" dirty="0"/>
              <a:t>WinS-7</a:t>
            </a:r>
            <a:r>
              <a:rPr lang="en-US" sz="2000" baseline="30000" dirty="0"/>
              <a:t>th</a:t>
            </a:r>
            <a:r>
              <a:rPr lang="en-US" sz="2000" dirty="0"/>
              <a:t> ILE</a:t>
            </a:r>
            <a:br>
              <a:rPr lang="en-US" sz="2000" dirty="0"/>
            </a:br>
            <a:r>
              <a:rPr lang="en-US" sz="2000" dirty="0"/>
              <a:t>Nov- 11-2019 </a:t>
            </a:r>
            <a:endParaRPr lang="en-SG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5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49BA-E1A7-4692-BB00-80516D0A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School Led WASH improvement plan </a:t>
            </a:r>
            <a:br>
              <a:rPr lang="en-US" b="1" dirty="0"/>
            </a:br>
            <a:r>
              <a:rPr lang="en-US" b="1" dirty="0"/>
              <a:t> SLWIP-initiative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D039-47B4-4A1B-8FD7-59E5F2A7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 The  SLWIP designed to promote sense of ownership among school management, teachers, students and SMS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Enhanced knowledge through trainings to sensitize the involved groups to the issues associated </a:t>
            </a:r>
            <a:r>
              <a:rPr lang="en-US" dirty="0"/>
              <a:t>with WinS </a:t>
            </a:r>
          </a:p>
          <a:p>
            <a:endParaRPr lang="en-US" dirty="0"/>
          </a:p>
          <a:p>
            <a:r>
              <a:rPr lang="en-GB" dirty="0"/>
              <a:t>WinS result framework developed in coordination of MOE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1C02B-0D7B-4881-AC4A-8C8F0FF03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794" y="83232"/>
            <a:ext cx="1804572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9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49BA-E1A7-4692-BB00-80516D0A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 </a:t>
            </a:r>
            <a:r>
              <a:rPr lang="en-US" sz="3600" b="1" dirty="0"/>
              <a:t>Strengthening PTA- SMS  through  </a:t>
            </a:r>
            <a:br>
              <a:rPr lang="en-US" sz="3600" b="1" dirty="0"/>
            </a:br>
            <a:r>
              <a:rPr lang="en-US" sz="3600" b="1" dirty="0"/>
              <a:t>SLWIP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D039-47B4-4A1B-8FD7-59E5F2A7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SMS is official forum under the Ministry of Education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Strengthening  SMS is key activity in  </a:t>
            </a:r>
            <a:r>
              <a:rPr lang="en-GB" dirty="0"/>
              <a:t>WinS result framework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600" b="1" dirty="0"/>
              <a:t>TOR of SMS revised</a:t>
            </a:r>
            <a:r>
              <a:rPr lang="en-GB" i="1" dirty="0"/>
              <a:t> the following activities added  in TOR of SMS </a:t>
            </a:r>
            <a:endParaRPr lang="en-GB" sz="2600" b="1" dirty="0"/>
          </a:p>
          <a:p>
            <a:pPr marL="457200" indent="-457200">
              <a:buFont typeface="+mj-lt"/>
              <a:buAutoNum type="arabicParenR"/>
            </a:pPr>
            <a:r>
              <a:rPr lang="en-GB" sz="2400" i="1" dirty="0"/>
              <a:t>Support to WinS and MHM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Mechanism of </a:t>
            </a:r>
            <a:r>
              <a:rPr lang="en-US" sz="2400" b="1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joint meeting of  SMS with  parents and DOEs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Coordination and communication on WASH issues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Talk about needs and solutions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Raise voice to reduce the distance between parents and school </a:t>
            </a:r>
            <a:endParaRPr lang="en-US" sz="3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SMS mobilize fund for maintenance of WASH facilites</a:t>
            </a:r>
            <a:endParaRPr lang="en-US" sz="2400" i="1" dirty="0"/>
          </a:p>
          <a:p>
            <a:pPr marL="457200" indent="-457200">
              <a:buFont typeface="+mj-lt"/>
              <a:buAutoNum type="arabicParenR"/>
            </a:pPr>
            <a:r>
              <a:rPr lang="en-SG" sz="2400" i="1" dirty="0"/>
              <a:t>Care the cash box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1C02B-0D7B-4881-AC4A-8C8F0FF03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794" y="83232"/>
            <a:ext cx="1804572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3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/>
          <a:lstStyle/>
          <a:p>
            <a:r>
              <a:rPr lang="en-SG" dirty="0"/>
              <a:t> 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0720"/>
            <a:ext cx="10477500" cy="54962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8). </a:t>
            </a:r>
            <a:r>
              <a:rPr lang="en-US" i="1" dirty="0"/>
              <a:t>SMS with support of teacher increase demand for improved sanitation and it is practice </a:t>
            </a:r>
          </a:p>
          <a:p>
            <a:pPr marL="0" indent="0">
              <a:buNone/>
            </a:pPr>
            <a:r>
              <a:rPr lang="en-US" i="1" dirty="0"/>
              <a:t> a) in school</a:t>
            </a:r>
          </a:p>
          <a:p>
            <a:pPr marL="0" indent="0">
              <a:buNone/>
            </a:pPr>
            <a:r>
              <a:rPr lang="en-US" i="1" dirty="0"/>
              <a:t>b) And </a:t>
            </a:r>
            <a:r>
              <a:rPr lang="en-US" i="1"/>
              <a:t>in community 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9). SMS with support of school teachers invite mother to the  parent and teacher meeting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These steps are important in sustaining WinS</a:t>
            </a:r>
          </a:p>
          <a:p>
            <a:pPr marL="0" indent="0">
              <a:buNone/>
            </a:pPr>
            <a:r>
              <a:rPr lang="en-SG" i="1" dirty="0"/>
              <a:t>Will be </a:t>
            </a:r>
            <a:r>
              <a:rPr lang="en-US" dirty="0"/>
              <a:t>institutionalized  </a:t>
            </a:r>
          </a:p>
          <a:p>
            <a:pPr marL="0" indent="0">
              <a:buNone/>
            </a:pPr>
            <a:r>
              <a:rPr lang="en-US" dirty="0"/>
              <a:t>SMS function will be added in the WinS National strategy </a:t>
            </a:r>
          </a:p>
          <a:p>
            <a:pPr marL="0" indent="0">
              <a:buNone/>
            </a:pPr>
            <a:r>
              <a:rPr lang="en-SG" i="1" dirty="0"/>
              <a:t> </a:t>
            </a:r>
          </a:p>
          <a:p>
            <a:endParaRPr lang="en-SG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2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0720"/>
            <a:ext cx="10477500" cy="549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SG" i="1" dirty="0"/>
          </a:p>
          <a:p>
            <a:endParaRPr lang="en-SG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sp>
        <p:nvSpPr>
          <p:cNvPr id="7" name="Title 17">
            <a:extLst>
              <a:ext uri="{FF2B5EF4-FFF2-40B4-BE49-F238E27FC236}">
                <a16:creationId xmlns:a16="http://schemas.microsoft.com/office/drawing/2014/main" id="{988201CA-E2F9-4607-BDE9-6EC39207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2313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dirty="0"/>
              <a:t>thank you – </a:t>
            </a:r>
            <a:br>
              <a:rPr lang="en-US" dirty="0"/>
            </a:br>
            <a:r>
              <a:rPr lang="en-US" dirty="0"/>
              <a:t>any question??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5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196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Strengthening of PTA- SMCs through the school Led WASH improvement plan (SLWIP)  program  Resource person –Zahida Stanekzai  WASH officer – UNICEF-ACO  WinS-7th ILE Nov- 11-2019 </vt:lpstr>
      <vt:lpstr>School Led WASH improvement plan   SLWIP-initiative </vt:lpstr>
      <vt:lpstr> Strengthening PTA- SMS  through   SLWIP</vt:lpstr>
      <vt:lpstr> </vt:lpstr>
      <vt:lpstr> thank you –  any question??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Gloria Lihemo</cp:lastModifiedBy>
  <cp:revision>42</cp:revision>
  <dcterms:created xsi:type="dcterms:W3CDTF">2019-10-14T01:05:01Z</dcterms:created>
  <dcterms:modified xsi:type="dcterms:W3CDTF">2019-11-10T16:48:22Z</dcterms:modified>
</cp:coreProperties>
</file>