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4" r:id="rId4"/>
    <p:sldId id="265" r:id="rId5"/>
    <p:sldId id="266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0075" autoAdjust="0"/>
  </p:normalViewPr>
  <p:slideViewPr>
    <p:cSldViewPr snapToGrid="0">
      <p:cViewPr>
        <p:scale>
          <a:sx n="44" d="100"/>
          <a:sy n="44" d="100"/>
        </p:scale>
        <p:origin x="1524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F1B64-A0BA-4858-B4FB-F53817F2E35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E0163-8BB7-4766-8104-BB6BE00E0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4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0163-8BB7-4766-8104-BB6BE00E03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1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48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767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0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C694-2DAC-4DE0-8F03-27CDD441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73E5-A9B2-417D-A931-275AF99F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37B4-3BD0-48B2-B292-70CD9787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F88F-5D22-45E7-A6C9-236C3EC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8968-8E05-48A2-B75C-80EFEAA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0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58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74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604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7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28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95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55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054" y="2078181"/>
            <a:ext cx="9144000" cy="1244415"/>
          </a:xfrm>
        </p:spPr>
        <p:txBody>
          <a:bodyPr/>
          <a:lstStyle/>
          <a:p>
            <a:r>
              <a:rPr lang="en-SG" dirty="0"/>
              <a:t>WinS Policy and Governance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4" y="3776353"/>
            <a:ext cx="9144000" cy="2266538"/>
          </a:xfrm>
        </p:spPr>
        <p:txBody>
          <a:bodyPr>
            <a:normAutofit/>
          </a:bodyPr>
          <a:lstStyle/>
          <a:p>
            <a:r>
              <a:rPr lang="en-SG" sz="3600" b="1" dirty="0"/>
              <a:t>Session Introduction</a:t>
            </a:r>
          </a:p>
          <a:p>
            <a:r>
              <a:rPr lang="en-SG" dirty="0"/>
              <a:t>Mohanlal Peiris </a:t>
            </a:r>
          </a:p>
          <a:p>
            <a:r>
              <a:rPr lang="en-SG" dirty="0"/>
              <a:t>Water &amp; Sanitation Specialist </a:t>
            </a:r>
          </a:p>
          <a:p>
            <a:r>
              <a:rPr lang="en-SG" dirty="0"/>
              <a:t>UNICEF Regional Office for South Asia(ROSA)</a:t>
            </a:r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544" y="335003"/>
            <a:ext cx="9144000" cy="1244415"/>
          </a:xfrm>
        </p:spPr>
        <p:txBody>
          <a:bodyPr>
            <a:normAutofit/>
          </a:bodyPr>
          <a:lstStyle/>
          <a:p>
            <a:r>
              <a:rPr lang="en-SG" dirty="0"/>
              <a:t>Session Outline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406" y="2101932"/>
            <a:ext cx="8873146" cy="39409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Presentation of Country Examples – from 3 countries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Q &amp; 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Summary and Key Messages</a:t>
            </a:r>
          </a:p>
          <a:p>
            <a:pPr algn="l"/>
            <a:endParaRPr lang="en-SG" sz="4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dirty="0"/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36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544" y="335003"/>
            <a:ext cx="9144000" cy="1244415"/>
          </a:xfrm>
        </p:spPr>
        <p:txBody>
          <a:bodyPr>
            <a:normAutofit/>
          </a:bodyPr>
          <a:lstStyle/>
          <a:p>
            <a:r>
              <a:rPr lang="en-SG" dirty="0"/>
              <a:t>Country 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405" y="1757549"/>
            <a:ext cx="9250877" cy="4297218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National Level – Bangladesh</a:t>
            </a:r>
          </a:p>
          <a:p>
            <a:pPr algn="l"/>
            <a:r>
              <a:rPr lang="en-PH" sz="4300" dirty="0"/>
              <a:t>	(</a:t>
            </a:r>
            <a:r>
              <a:rPr lang="en-PH" sz="4300" dirty="0" err="1"/>
              <a:t>Kawsar</a:t>
            </a:r>
            <a:r>
              <a:rPr lang="en-PH" sz="4300" dirty="0"/>
              <a:t> Sabina, </a:t>
            </a:r>
            <a:r>
              <a:rPr lang="en-PH" sz="3300" dirty="0"/>
              <a:t>Deputy Director, Directorate of Primary 	Education)</a:t>
            </a:r>
          </a:p>
          <a:p>
            <a:pPr algn="l"/>
            <a:endParaRPr lang="en-SG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Sub National (Province/District) – Pakistan </a:t>
            </a:r>
          </a:p>
          <a:p>
            <a:pPr lvl="1" algn="l"/>
            <a:r>
              <a:rPr lang="en-SG" sz="3600" dirty="0"/>
              <a:t>	(Dr Fauzia Khan, </a:t>
            </a:r>
            <a:r>
              <a:rPr lang="en-SG" sz="2600" dirty="0"/>
              <a:t>Director, School Education &amp; Literacy Department, Sind 	Province</a:t>
            </a:r>
            <a:r>
              <a:rPr lang="en-SG" sz="3600" dirty="0"/>
              <a:t>)</a:t>
            </a:r>
          </a:p>
          <a:p>
            <a:pPr algn="l"/>
            <a:endParaRPr lang="en-SG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School Level  - Afghanistan </a:t>
            </a:r>
          </a:p>
          <a:p>
            <a:pPr algn="l"/>
            <a:r>
              <a:rPr lang="en-SG" sz="4000" dirty="0"/>
              <a:t>	(Ms Zahida Stanekzai, </a:t>
            </a:r>
            <a:r>
              <a:rPr lang="en-SG" sz="3000" dirty="0"/>
              <a:t>UNICEF, Afghanistan</a:t>
            </a:r>
            <a:r>
              <a:rPr lang="en-SG" sz="4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4000" dirty="0"/>
          </a:p>
          <a:p>
            <a:pPr algn="l"/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dirty="0"/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12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544" y="335003"/>
            <a:ext cx="9144000" cy="1244415"/>
          </a:xfrm>
        </p:spPr>
        <p:txBody>
          <a:bodyPr>
            <a:normAutofit/>
          </a:bodyPr>
          <a:lstStyle/>
          <a:p>
            <a:r>
              <a:rPr lang="en-SG" dirty="0"/>
              <a:t>Session Focus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406" y="2101932"/>
            <a:ext cx="8873146" cy="39409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Importance and Value of Policies and Governance structures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Levels of Governance Structures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Practicalities of Implementation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Challenges and successes</a:t>
            </a:r>
          </a:p>
          <a:p>
            <a:pPr algn="l"/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dirty="0"/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88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544" y="335003"/>
            <a:ext cx="9144000" cy="1244415"/>
          </a:xfrm>
        </p:spPr>
        <p:txBody>
          <a:bodyPr>
            <a:normAutofit/>
          </a:bodyPr>
          <a:lstStyle/>
          <a:p>
            <a:r>
              <a:rPr lang="en-SG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406" y="2101932"/>
            <a:ext cx="8873146" cy="39409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Q &amp; A session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sz="4000" dirty="0"/>
              <a:t>Summary and Key Messages</a:t>
            </a:r>
          </a:p>
          <a:p>
            <a:pPr algn="l"/>
            <a:endParaRPr lang="en-SG" sz="4000" dirty="0"/>
          </a:p>
          <a:p>
            <a:pPr algn="l"/>
            <a:r>
              <a:rPr lang="en-SG" sz="3200" dirty="0"/>
              <a:t>facilitated by Irene Amongin. </a:t>
            </a:r>
          </a:p>
          <a:p>
            <a:pPr algn="l"/>
            <a:r>
              <a:rPr lang="en-SG" sz="3200" dirty="0"/>
              <a:t>(WASH Specialist UNICEF HQ</a:t>
            </a:r>
            <a:r>
              <a:rPr lang="en-SG" sz="4000" dirty="0"/>
              <a:t>)</a:t>
            </a:r>
          </a:p>
          <a:p>
            <a:pPr algn="l"/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SG" dirty="0"/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7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152" y="2766218"/>
            <a:ext cx="8915400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en-SG" sz="11500" dirty="0">
                <a:latin typeface="+mn-lt"/>
                <a:ea typeface="+mn-ea"/>
                <a:cs typeface="+mn-cs"/>
              </a:rPr>
              <a:t>Thank You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88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WinS Policy and Governance</vt:lpstr>
      <vt:lpstr>Session Outline</vt:lpstr>
      <vt:lpstr>Country Examples</vt:lpstr>
      <vt:lpstr>Session Focus</vt:lpstr>
      <vt:lpstr>Questions?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Hiyas Clamor-Torneo</dc:creator>
  <cp:lastModifiedBy>Mohanlal Peiris</cp:lastModifiedBy>
  <cp:revision>35</cp:revision>
  <dcterms:created xsi:type="dcterms:W3CDTF">2019-10-14T01:05:01Z</dcterms:created>
  <dcterms:modified xsi:type="dcterms:W3CDTF">2019-11-11T02:11:55Z</dcterms:modified>
</cp:coreProperties>
</file>