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9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9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7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0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7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9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9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1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300C-1C4E-4FCB-BE92-2CE9637C4A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5169E-49F4-4C22-B766-B2EFE98B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3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AA5C28-1039-48DB-9E00-8F92C86A5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9818"/>
            <a:ext cx="9144000" cy="51111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F6766B-25B2-4A50-993A-EF49562BA3B2}"/>
              </a:ext>
            </a:extLst>
          </p:cNvPr>
          <p:cNvSpPr txBox="1"/>
          <p:nvPr/>
        </p:nvSpPr>
        <p:spPr>
          <a:xfrm>
            <a:off x="-159327" y="0"/>
            <a:ext cx="9462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Share your favorite </a:t>
            </a:r>
          </a:p>
          <a:p>
            <a:pPr algn="ctr"/>
            <a:r>
              <a:rPr lang="en-US" sz="2400" b="1" i="1" dirty="0"/>
              <a:t>Goodbye, Dumi! Hello, Healthy! </a:t>
            </a:r>
            <a:r>
              <a:rPr lang="en-US" sz="2400" b="1"/>
              <a:t>animation contest </a:t>
            </a:r>
            <a:r>
              <a:rPr lang="en-US" sz="2400" b="1" dirty="0"/>
              <a:t>e</a:t>
            </a:r>
            <a:r>
              <a:rPr lang="en-US" sz="2400" b="1"/>
              <a:t>ntry </a:t>
            </a:r>
            <a:r>
              <a:rPr lang="en-US" sz="2400" b="1" dirty="0"/>
              <a:t>on Facebook!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BF2872-BA6B-47B1-BBF3-B63BB4B618FF}"/>
              </a:ext>
            </a:extLst>
          </p:cNvPr>
          <p:cNvSpPr/>
          <p:nvPr/>
        </p:nvSpPr>
        <p:spPr>
          <a:xfrm>
            <a:off x="0" y="620740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>
                <a:solidFill>
                  <a:srgbClr val="0070C0"/>
                </a:solidFill>
              </a:rPr>
              <a:t>http://bit.ly/goodbyedumi</a:t>
            </a:r>
          </a:p>
        </p:txBody>
      </p:sp>
    </p:spTree>
    <p:extLst>
      <p:ext uri="{BB962C8B-B14F-4D97-AF65-F5344CB8AC3E}">
        <p14:creationId xmlns:p14="http://schemas.microsoft.com/office/powerpoint/2010/main" val="10375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Arianne Ebora</dc:creator>
  <cp:lastModifiedBy>Louise Maule</cp:lastModifiedBy>
  <cp:revision>3</cp:revision>
  <dcterms:created xsi:type="dcterms:W3CDTF">2019-11-11T05:59:09Z</dcterms:created>
  <dcterms:modified xsi:type="dcterms:W3CDTF">2019-11-11T06:33:01Z</dcterms:modified>
</cp:coreProperties>
</file>