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9pPr>
  </p:defaultTextStyle>
  <p:extLst>
    <p:ext uri="{EFAFB233-063F-42B5-8137-9DF3F51BA10A}">
      <p15:sldGuideLst xmlns:p15="http://schemas.microsoft.com/office/powerpoint/2012/main">
        <p15:guide id="1" orient="horz" pos="1176"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515151"/>
        </a:fontRef>
        <a:srgbClr val="515151"/>
      </a:tcTxStyle>
      <a:tcStyle>
        <a:tcBdr>
          <a:left>
            <a:ln w="12700" cap="flat">
              <a:solidFill>
                <a:srgbClr val="515151"/>
              </a:solidFill>
              <a:prstDash val="solid"/>
              <a:miter lim="400000"/>
            </a:ln>
          </a:left>
          <a:right>
            <a:ln w="12700" cap="flat">
              <a:solidFill>
                <a:srgbClr val="515151"/>
              </a:solidFill>
              <a:prstDash val="solid"/>
              <a:miter lim="400000"/>
            </a:ln>
          </a:right>
          <a:top>
            <a:ln w="12700" cap="flat">
              <a:solidFill>
                <a:srgbClr val="515151"/>
              </a:solidFill>
              <a:prstDash val="solid"/>
              <a:miter lim="400000"/>
            </a:ln>
          </a:top>
          <a:bottom>
            <a:ln w="12700" cap="flat">
              <a:solidFill>
                <a:srgbClr val="515151"/>
              </a:solidFill>
              <a:prstDash val="solid"/>
              <a:miter lim="400000"/>
            </a:ln>
          </a:bottom>
          <a:insideH>
            <a:ln w="12700" cap="flat">
              <a:solidFill>
                <a:srgbClr val="515151"/>
              </a:solidFill>
              <a:prstDash val="solid"/>
              <a:miter lim="400000"/>
            </a:ln>
          </a:insideH>
          <a:insideV>
            <a:ln w="12700" cap="flat">
              <a:solidFill>
                <a:srgbClr val="515151"/>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12700" cap="flat">
              <a:solidFill>
                <a:srgbClr val="515151"/>
              </a:solidFill>
              <a:prstDash val="solid"/>
              <a:miter lim="400000"/>
            </a:ln>
          </a:left>
          <a:right>
            <a:ln w="12700" cap="flat">
              <a:solidFill>
                <a:srgbClr val="515151"/>
              </a:solidFill>
              <a:prstDash val="solid"/>
              <a:miter lim="400000"/>
            </a:ln>
          </a:right>
          <a:top>
            <a:ln w="12700" cap="flat">
              <a:solidFill>
                <a:srgbClr val="515151"/>
              </a:solidFill>
              <a:prstDash val="solid"/>
              <a:miter lim="400000"/>
            </a:ln>
          </a:top>
          <a:bottom>
            <a:ln w="12700" cap="flat">
              <a:solidFill>
                <a:srgbClr val="515151"/>
              </a:solidFill>
              <a:prstDash val="solid"/>
              <a:miter lim="400000"/>
            </a:ln>
          </a:bottom>
          <a:insideH>
            <a:ln w="12700" cap="flat">
              <a:solidFill>
                <a:srgbClr val="515151"/>
              </a:solidFill>
              <a:prstDash val="solid"/>
              <a:miter lim="400000"/>
            </a:ln>
          </a:insideH>
          <a:insideV>
            <a:ln w="12700" cap="flat">
              <a:solidFill>
                <a:srgbClr val="515151"/>
              </a:solidFill>
              <a:prstDash val="solid"/>
              <a:miter lim="400000"/>
            </a:ln>
          </a:insideV>
        </a:tcBdr>
        <a:fill>
          <a:solidFill>
            <a:srgbClr val="61A8DC"/>
          </a:solidFill>
        </a:fill>
      </a:tcStyle>
    </a:firstCol>
    <a:lastRow>
      <a:tcTxStyle b="off" i="off">
        <a:fontRef idx="major">
          <a:srgbClr val="515151"/>
        </a:fontRef>
        <a:srgbClr val="515151"/>
      </a:tcTxStyle>
      <a:tcStyle>
        <a:tcBdr>
          <a:left>
            <a:ln w="12700" cap="flat">
              <a:solidFill>
                <a:srgbClr val="515151"/>
              </a:solidFill>
              <a:prstDash val="solid"/>
              <a:miter lim="400000"/>
            </a:ln>
          </a:left>
          <a:right>
            <a:ln w="12700" cap="flat">
              <a:solidFill>
                <a:srgbClr val="515151"/>
              </a:solidFill>
              <a:prstDash val="solid"/>
              <a:miter lim="400000"/>
            </a:ln>
          </a:right>
          <a:top>
            <a:ln w="12700" cap="flat">
              <a:solidFill>
                <a:srgbClr val="515151"/>
              </a:solidFill>
              <a:prstDash val="solid"/>
              <a:miter lim="400000"/>
            </a:ln>
          </a:top>
          <a:bottom>
            <a:ln w="12700" cap="flat">
              <a:solidFill>
                <a:srgbClr val="515151"/>
              </a:solidFill>
              <a:prstDash val="solid"/>
              <a:miter lim="400000"/>
            </a:ln>
          </a:bottom>
          <a:insideH>
            <a:ln w="12700" cap="flat">
              <a:solidFill>
                <a:srgbClr val="515151"/>
              </a:solidFill>
              <a:prstDash val="solid"/>
              <a:miter lim="400000"/>
            </a:ln>
          </a:insideH>
          <a:insideV>
            <a:ln w="12700" cap="flat">
              <a:solidFill>
                <a:srgbClr val="515151"/>
              </a:solidFill>
              <a:prstDash val="solid"/>
              <a:miter lim="400000"/>
            </a:ln>
          </a:insideV>
        </a:tcBdr>
        <a:fill>
          <a:solidFill>
            <a:srgbClr val="61A8DC">
              <a:alpha val="30000"/>
            </a:srgbClr>
          </a:solidFill>
        </a:fill>
      </a:tcStyle>
    </a:lastRow>
    <a:firstRow>
      <a:tcTxStyle b="off" i="off">
        <a:fontRef idx="major">
          <a:srgbClr val="FFFFFF"/>
        </a:fontRef>
        <a:srgbClr val="FFFFFF"/>
      </a:tcTxStyle>
      <a:tcStyle>
        <a:tcBdr>
          <a:left>
            <a:ln w="12700" cap="flat">
              <a:solidFill>
                <a:srgbClr val="515151"/>
              </a:solidFill>
              <a:prstDash val="solid"/>
              <a:miter lim="400000"/>
            </a:ln>
          </a:left>
          <a:right>
            <a:ln w="12700" cap="flat">
              <a:solidFill>
                <a:srgbClr val="515151"/>
              </a:solidFill>
              <a:prstDash val="solid"/>
              <a:miter lim="400000"/>
            </a:ln>
          </a:right>
          <a:top>
            <a:ln w="12700" cap="flat">
              <a:solidFill>
                <a:srgbClr val="515151"/>
              </a:solidFill>
              <a:prstDash val="solid"/>
              <a:miter lim="400000"/>
            </a:ln>
          </a:top>
          <a:bottom>
            <a:ln w="12700" cap="flat">
              <a:solidFill>
                <a:srgbClr val="515151"/>
              </a:solidFill>
              <a:prstDash val="solid"/>
              <a:miter lim="400000"/>
            </a:ln>
          </a:bottom>
          <a:insideH>
            <a:ln w="12700" cap="flat">
              <a:solidFill>
                <a:srgbClr val="515151"/>
              </a:solidFill>
              <a:prstDash val="solid"/>
              <a:miter lim="400000"/>
            </a:ln>
          </a:insideH>
          <a:insideV>
            <a:ln w="12700" cap="flat">
              <a:solidFill>
                <a:srgbClr val="515151"/>
              </a:solidFill>
              <a:prstDash val="solid"/>
              <a:miter lim="400000"/>
            </a:ln>
          </a:insideV>
        </a:tcBdr>
        <a:fill>
          <a:solidFill>
            <a:srgbClr val="356794"/>
          </a:solidFill>
        </a:fill>
      </a:tcStyle>
    </a:firstRow>
  </a:tblStyle>
  <a:tblStyle styleId="{D51ADE6A-740E-44AE-83CC-AE7238B6C88D}" styleName="">
    <a:tblBg/>
    <a:wholeTbl>
      <a:tcTxStyle b="off" i="off">
        <a:font>
          <a:latin typeface="Helvetica Neue"/>
          <a:ea typeface="Helvetica Neue"/>
          <a:cs typeface="Helvetica Neue"/>
        </a:font>
        <a:srgbClr val="616161"/>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noFill/>
        </a:fill>
      </a:tcStyle>
    </a:wholeTbl>
    <a:band2H>
      <a:tcTxStyle/>
      <a:tcStyle>
        <a:tcBdr/>
        <a:fill>
          <a:solidFill>
            <a:srgbClr val="EFF1F3"/>
          </a:solidFill>
        </a:fill>
      </a:tcStyle>
    </a:band2H>
    <a:firstCol>
      <a:tcTxStyle b="off" i="off">
        <a:font>
          <a:latin typeface="Helvetica Neue"/>
          <a:ea typeface="Helvetica Neue"/>
          <a:cs typeface="Helvetica Neue"/>
        </a:font>
        <a:srgbClr val="4F7CA5"/>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A3DAFE"/>
          </a:solidFill>
        </a:fill>
      </a:tcStyle>
    </a:firstCol>
    <a:lastRow>
      <a:tcTxStyle b="off" i="off">
        <a:font>
          <a:latin typeface="Helvetica Neue"/>
          <a:ea typeface="Helvetica Neue"/>
          <a:cs typeface="Helvetica Neue"/>
        </a:font>
        <a:srgbClr val="616161"/>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94D1FE"/>
          </a:solidFill>
        </a:fill>
      </a:tcStyle>
    </a:lastRow>
    <a:firstRow>
      <a:tcTxStyle b="off" i="off">
        <a:font>
          <a:latin typeface="Helvetica Neue"/>
          <a:ea typeface="Helvetica Neue"/>
          <a:cs typeface="Helvetica Neue"/>
        </a:font>
        <a:srgbClr val="FFFFFF"/>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86BDEC"/>
          </a:solidFill>
        </a:fill>
      </a:tcStyle>
    </a:firstRow>
  </a:tblStyle>
  <a:tblStyle styleId="{4A9BC294-FFE2-49D5-8D69-9E1BD2C41BD5}" styleName="">
    <a:tblBg/>
    <a:wholeTbl>
      <a:tcTxStyle b="off" i="off">
        <a:font>
          <a:latin typeface="Helvetica Neue"/>
          <a:ea typeface="Helvetica Neue"/>
          <a:cs typeface="Helvetica Neue"/>
        </a:font>
        <a:srgbClr val="616161"/>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noFill/>
        </a:fill>
      </a:tcStyle>
    </a:wholeTbl>
    <a:band2H>
      <a:tcTxStyle/>
      <a:tcStyle>
        <a:tcBdr/>
        <a:fill>
          <a:solidFill>
            <a:srgbClr val="EFF1F3"/>
          </a:solidFill>
        </a:fill>
      </a:tcStyle>
    </a:band2H>
    <a:firstCol>
      <a:tcTxStyle b="off" i="off">
        <a:font>
          <a:latin typeface="Helvetica Neue"/>
          <a:ea typeface="Helvetica Neue"/>
          <a:cs typeface="Helvetica Neue"/>
        </a:font>
        <a:srgbClr val="4F7CA5"/>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A3DAFE"/>
          </a:solidFill>
        </a:fill>
      </a:tcStyle>
    </a:firstCol>
    <a:lastRow>
      <a:tcTxStyle b="off" i="off">
        <a:font>
          <a:latin typeface="Helvetica Neue"/>
          <a:ea typeface="Helvetica Neue"/>
          <a:cs typeface="Helvetica Neue"/>
        </a:font>
        <a:srgbClr val="616161"/>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94D1FE"/>
          </a:solidFill>
        </a:fill>
      </a:tcStyle>
    </a:lastRow>
    <a:firstRow>
      <a:tcTxStyle b="off" i="off">
        <a:font>
          <a:latin typeface="Helvetica Neue"/>
          <a:ea typeface="Helvetica Neue"/>
          <a:cs typeface="Helvetica Neue"/>
        </a:font>
        <a:srgbClr val="FFFFFF"/>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86BDEC"/>
          </a:solidFill>
        </a:fill>
      </a:tcStyle>
    </a:firstRow>
  </a:tblStyle>
  <a:tblStyle styleId="{BBFC77FB-9ED0-4EC9-95AA-A1379042E648}" styleName="">
    <a:tblBg/>
    <a:wholeTbl>
      <a:tcTxStyle b="off" i="off">
        <a:font>
          <a:latin typeface="Helvetica Neue"/>
          <a:ea typeface="Helvetica Neue"/>
          <a:cs typeface="Helvetica Neue"/>
        </a:font>
        <a:srgbClr val="616161"/>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noFill/>
        </a:fill>
      </a:tcStyle>
    </a:wholeTbl>
    <a:band2H>
      <a:tcTxStyle/>
      <a:tcStyle>
        <a:tcBdr/>
        <a:fill>
          <a:solidFill>
            <a:srgbClr val="EFF1F3"/>
          </a:solidFill>
        </a:fill>
      </a:tcStyle>
    </a:band2H>
    <a:firstCol>
      <a:tcTxStyle b="off" i="off">
        <a:font>
          <a:latin typeface="Helvetica Neue"/>
          <a:ea typeface="Helvetica Neue"/>
          <a:cs typeface="Helvetica Neue"/>
        </a:font>
        <a:srgbClr val="4F7CA5"/>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A3DAFE"/>
          </a:solidFill>
        </a:fill>
      </a:tcStyle>
    </a:firstCol>
    <a:lastRow>
      <a:tcTxStyle b="off" i="off">
        <a:font>
          <a:latin typeface="Helvetica Neue"/>
          <a:ea typeface="Helvetica Neue"/>
          <a:cs typeface="Helvetica Neue"/>
        </a:font>
        <a:srgbClr val="616161"/>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94D1FE"/>
          </a:solidFill>
        </a:fill>
      </a:tcStyle>
    </a:lastRow>
    <a:firstRow>
      <a:tcTxStyle b="off" i="off">
        <a:font>
          <a:latin typeface="Helvetica Neue"/>
          <a:ea typeface="Helvetica Neue"/>
          <a:cs typeface="Helvetica Neue"/>
        </a:font>
        <a:srgbClr val="FFFFFF"/>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86BDEC"/>
          </a:solidFill>
        </a:fill>
      </a:tcStyle>
    </a:firstRow>
  </a:tblStyle>
  <a:tblStyle styleId="{3DC5C2F9-1CAC-4260-A1DD-9FCDBB877499}" styleName="">
    <a:tblBg/>
    <a:wholeTbl>
      <a:tcTxStyle b="off" i="off">
        <a:font>
          <a:latin typeface="Verdana"/>
          <a:ea typeface="Verdana"/>
          <a:cs typeface="Verdana"/>
        </a:font>
        <a:srgbClr val="797979"/>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EFF1F3"/>
          </a:solidFill>
        </a:fill>
      </a:tcStyle>
    </a:band2H>
    <a:firstCol>
      <a:tcTxStyle b="off" i="off">
        <a:font>
          <a:latin typeface="Verdana"/>
          <a:ea typeface="Verdana"/>
          <a:cs typeface="Verdana"/>
        </a:font>
        <a:srgbClr val="797979"/>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firstCol>
    <a:lastRow>
      <a:tcTxStyle b="off" i="off">
        <a:font>
          <a:latin typeface="Verdana"/>
          <a:ea typeface="Verdana"/>
          <a:cs typeface="Verdana"/>
        </a:font>
        <a:srgbClr val="797979"/>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lastRow>
    <a:firstRow>
      <a:tcTxStyle b="off" i="off">
        <a:font>
          <a:latin typeface="Verdana"/>
          <a:ea typeface="Verdana"/>
          <a:cs typeface="Verdana"/>
        </a:font>
        <a:srgbClr val="797979"/>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firstRow>
  </a:tblStyle>
  <a:tblStyle styleId="{6CBB8FF1-D9AA-43F3-AF6F-95CC898621D3}" styleName="">
    <a:tblBg/>
    <a:wholeTbl>
      <a:tcTxStyle b="off" i="off">
        <a:font>
          <a:latin typeface="Helvetica Neue"/>
          <a:ea typeface="Helvetica Neue"/>
          <a:cs typeface="Helvetica Neue"/>
        </a:font>
        <a:srgbClr val="000000"/>
      </a:tcTxStyle>
      <a:tcStyle>
        <a:tcBdr>
          <a:left>
            <a:ln w="12700" cap="flat">
              <a:solidFill>
                <a:srgbClr val="B0ABB0"/>
              </a:solidFill>
              <a:prstDash val="solid"/>
              <a:miter lim="400000"/>
            </a:ln>
          </a:left>
          <a:right>
            <a:ln w="12700" cap="flat">
              <a:solidFill>
                <a:srgbClr val="B0ABB0"/>
              </a:solidFill>
              <a:prstDash val="solid"/>
              <a:miter lim="400000"/>
            </a:ln>
          </a:right>
          <a:top>
            <a:ln w="12700" cap="flat">
              <a:solidFill>
                <a:srgbClr val="B0ABB0"/>
              </a:solidFill>
              <a:prstDash val="solid"/>
              <a:miter lim="400000"/>
            </a:ln>
          </a:top>
          <a:bottom>
            <a:ln w="12700" cap="flat">
              <a:solidFill>
                <a:srgbClr val="B0ABB0"/>
              </a:solidFill>
              <a:prstDash val="solid"/>
              <a:miter lim="400000"/>
            </a:ln>
          </a:bottom>
          <a:insideH>
            <a:ln w="12700" cap="flat">
              <a:solidFill>
                <a:srgbClr val="B0ABB0"/>
              </a:solidFill>
              <a:prstDash val="solid"/>
              <a:miter lim="400000"/>
            </a:ln>
          </a:insideH>
          <a:insideV>
            <a:ln w="12700" cap="flat">
              <a:solidFill>
                <a:srgbClr val="B0ABB0"/>
              </a:solidFill>
              <a:prstDash val="solid"/>
              <a:miter lim="400000"/>
            </a:ln>
          </a:insideV>
        </a:tcBdr>
        <a:fill>
          <a:noFill/>
        </a:fill>
      </a:tcStyle>
    </a:wholeTbl>
    <a:band2H>
      <a:tcTxStyle/>
      <a:tcStyle>
        <a:tcBdr/>
        <a:fill>
          <a:solidFill>
            <a:srgbClr val="EFF1F3"/>
          </a:solidFill>
        </a:fill>
      </a:tcStyle>
    </a:band2H>
    <a:firstCol>
      <a:tcTxStyle b="off" i="off">
        <a:font>
          <a:latin typeface="Helvetica Neue"/>
          <a:ea typeface="Helvetica Neue"/>
          <a:cs typeface="Helvetica Neue"/>
        </a:font>
        <a:srgbClr val="000000"/>
      </a:tcTxStyle>
      <a:tcStyle>
        <a:tcBdr>
          <a:left>
            <a:ln w="25400" cap="flat">
              <a:solidFill>
                <a:srgbClr val="B0ABB0"/>
              </a:solidFill>
              <a:prstDash val="solid"/>
              <a:miter lim="400000"/>
            </a:ln>
          </a:left>
          <a:right>
            <a:ln w="25400" cap="flat">
              <a:solidFill>
                <a:srgbClr val="B0ABB0"/>
              </a:solidFill>
              <a:prstDash val="solid"/>
              <a:miter lim="400000"/>
            </a:ln>
          </a:right>
          <a:top>
            <a:ln w="25400" cap="flat">
              <a:solidFill>
                <a:srgbClr val="B0ABB0"/>
              </a:solidFill>
              <a:prstDash val="solid"/>
              <a:miter lim="400000"/>
            </a:ln>
          </a:top>
          <a:bottom>
            <a:ln w="25400" cap="flat">
              <a:solidFill>
                <a:srgbClr val="B0ABB0"/>
              </a:solidFill>
              <a:prstDash val="solid"/>
              <a:miter lim="400000"/>
            </a:ln>
          </a:bottom>
          <a:insideH>
            <a:ln w="25400" cap="flat">
              <a:solidFill>
                <a:srgbClr val="B0ABB0"/>
              </a:solidFill>
              <a:prstDash val="solid"/>
              <a:miter lim="400000"/>
            </a:ln>
          </a:insideH>
          <a:insideV>
            <a:ln w="25400" cap="flat">
              <a:solidFill>
                <a:srgbClr val="B0ABB0"/>
              </a:solidFill>
              <a:prstDash val="solid"/>
              <a:miter lim="400000"/>
            </a:ln>
          </a:insideV>
        </a:tcBdr>
        <a:fill>
          <a:solidFill>
            <a:srgbClr val="DBDBDB"/>
          </a:solidFill>
        </a:fill>
      </a:tcStyle>
    </a:firstCol>
    <a:lastRow>
      <a:tcTxStyle b="off" i="off">
        <a:font>
          <a:latin typeface="Helvetica Neue"/>
          <a:ea typeface="Helvetica Neue"/>
          <a:cs typeface="Helvetica Neue"/>
        </a:font>
        <a:srgbClr val="FFFFFF"/>
      </a:tcTxStyle>
      <a:tcStyle>
        <a:tcBdr>
          <a:left>
            <a:ln w="25400" cap="flat">
              <a:solidFill>
                <a:srgbClr val="B0ABB0"/>
              </a:solidFill>
              <a:prstDash val="solid"/>
              <a:miter lim="400000"/>
            </a:ln>
          </a:left>
          <a:right>
            <a:ln w="25400" cap="flat">
              <a:solidFill>
                <a:srgbClr val="B0ABB0"/>
              </a:solidFill>
              <a:prstDash val="solid"/>
              <a:miter lim="400000"/>
            </a:ln>
          </a:right>
          <a:top>
            <a:ln w="25400" cap="flat">
              <a:solidFill>
                <a:srgbClr val="B0ABB0"/>
              </a:solidFill>
              <a:prstDash val="solid"/>
              <a:miter lim="400000"/>
            </a:ln>
          </a:top>
          <a:bottom>
            <a:ln w="25400" cap="flat">
              <a:solidFill>
                <a:srgbClr val="B0ABB0"/>
              </a:solidFill>
              <a:prstDash val="solid"/>
              <a:miter lim="400000"/>
            </a:ln>
          </a:bottom>
          <a:insideH>
            <a:ln w="25400" cap="flat">
              <a:solidFill>
                <a:srgbClr val="B0ABB0"/>
              </a:solidFill>
              <a:prstDash val="solid"/>
              <a:miter lim="400000"/>
            </a:ln>
          </a:insideH>
          <a:insideV>
            <a:ln w="25400" cap="flat">
              <a:solidFill>
                <a:srgbClr val="B0ABB0"/>
              </a:solidFill>
              <a:prstDash val="solid"/>
              <a:miter lim="400000"/>
            </a:ln>
          </a:insideV>
        </a:tcBdr>
        <a:fill>
          <a:solidFill>
            <a:srgbClr val="777579"/>
          </a:solidFill>
        </a:fill>
      </a:tcStyle>
    </a:lastRow>
    <a:firstRow>
      <a:tcTxStyle b="off" i="off">
        <a:font>
          <a:latin typeface="Helvetica Neue"/>
          <a:ea typeface="Helvetica Neue"/>
          <a:cs typeface="Helvetica Neue"/>
        </a:font>
        <a:srgbClr val="FFFFFF"/>
      </a:tcTxStyle>
      <a:tcStyle>
        <a:tcBdr>
          <a:left>
            <a:ln w="25400" cap="flat">
              <a:solidFill>
                <a:srgbClr val="B0ABB0"/>
              </a:solidFill>
              <a:prstDash val="solid"/>
              <a:miter lim="400000"/>
            </a:ln>
          </a:left>
          <a:right>
            <a:ln w="25400" cap="flat">
              <a:solidFill>
                <a:srgbClr val="B0ABB0"/>
              </a:solidFill>
              <a:prstDash val="solid"/>
              <a:miter lim="400000"/>
            </a:ln>
          </a:right>
          <a:top>
            <a:ln w="25400" cap="flat">
              <a:solidFill>
                <a:srgbClr val="B0ABB0"/>
              </a:solidFill>
              <a:prstDash val="solid"/>
              <a:miter lim="400000"/>
            </a:ln>
          </a:top>
          <a:bottom>
            <a:ln w="25400" cap="flat">
              <a:solidFill>
                <a:srgbClr val="B0ABB0"/>
              </a:solidFill>
              <a:prstDash val="solid"/>
              <a:miter lim="400000"/>
            </a:ln>
          </a:bottom>
          <a:insideH>
            <a:ln w="25400" cap="flat">
              <a:solidFill>
                <a:srgbClr val="B0ABB0"/>
              </a:solidFill>
              <a:prstDash val="solid"/>
              <a:miter lim="400000"/>
            </a:ln>
          </a:insideH>
          <a:insideV>
            <a:ln w="25400" cap="flat">
              <a:solidFill>
                <a:srgbClr val="B0ABB0"/>
              </a:solidFill>
              <a:prstDash val="solid"/>
              <a:miter lim="400000"/>
            </a:ln>
          </a:insideV>
        </a:tcBdr>
        <a:fill>
          <a:solidFill>
            <a:srgbClr val="777579"/>
          </a:solidFill>
        </a:fill>
      </a:tcStyle>
    </a:firstRow>
  </a:tblStyle>
  <a:tblStyle styleId="{F2C51451-D2B7-4E6B-AF9C-DD82C259D212}" styleName="">
    <a:tblBg/>
    <a:wholeTbl>
      <a:tcTxStyle b="off" i="off">
        <a:fontRef idx="major">
          <a:srgbClr val="FFFFFF"/>
        </a:fontRef>
        <a:srgbClr val="FFFFFF"/>
      </a:tcTxStyle>
      <a:tcStyle>
        <a:tcBdr>
          <a:left>
            <a:ln w="12700" cap="flat">
              <a:solidFill>
                <a:srgbClr val="D6D7FF"/>
              </a:solidFill>
              <a:prstDash val="solid"/>
              <a:miter lim="400000"/>
            </a:ln>
          </a:left>
          <a:right>
            <a:ln w="12700" cap="flat">
              <a:solidFill>
                <a:srgbClr val="D6D7FF"/>
              </a:solidFill>
              <a:prstDash val="solid"/>
              <a:miter lim="400000"/>
            </a:ln>
          </a:right>
          <a:top>
            <a:ln w="12700" cap="flat">
              <a:solidFill>
                <a:srgbClr val="D6D7FF"/>
              </a:solidFill>
              <a:prstDash val="solid"/>
              <a:miter lim="400000"/>
            </a:ln>
          </a:top>
          <a:bottom>
            <a:ln w="12700" cap="flat">
              <a:solidFill>
                <a:srgbClr val="D6D7FF"/>
              </a:solidFill>
              <a:prstDash val="solid"/>
              <a:miter lim="400000"/>
            </a:ln>
          </a:bottom>
          <a:insideH>
            <a:ln w="12700" cap="flat">
              <a:solidFill>
                <a:srgbClr val="D6D7FF"/>
              </a:solidFill>
              <a:prstDash val="solid"/>
              <a:miter lim="400000"/>
            </a:ln>
          </a:insideH>
          <a:insideV>
            <a:ln w="12700" cap="flat">
              <a:solidFill>
                <a:srgbClr val="D6D7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12700" cap="flat">
              <a:solidFill>
                <a:srgbClr val="D6D7FF"/>
              </a:solidFill>
              <a:prstDash val="solid"/>
              <a:miter lim="400000"/>
            </a:ln>
          </a:left>
          <a:right>
            <a:ln w="12700" cap="flat">
              <a:solidFill>
                <a:srgbClr val="D6D7FF"/>
              </a:solidFill>
              <a:prstDash val="solid"/>
              <a:miter lim="400000"/>
            </a:ln>
          </a:right>
          <a:top>
            <a:ln w="12700" cap="flat">
              <a:solidFill>
                <a:srgbClr val="D6D7FF"/>
              </a:solidFill>
              <a:prstDash val="solid"/>
              <a:miter lim="400000"/>
            </a:ln>
          </a:top>
          <a:bottom>
            <a:ln w="12700" cap="flat">
              <a:solidFill>
                <a:srgbClr val="D6D7FF"/>
              </a:solidFill>
              <a:prstDash val="solid"/>
              <a:miter lim="400000"/>
            </a:ln>
          </a:bottom>
          <a:insideH>
            <a:ln w="12700" cap="flat">
              <a:solidFill>
                <a:srgbClr val="D6D7FF"/>
              </a:solidFill>
              <a:prstDash val="solid"/>
              <a:miter lim="400000"/>
            </a:ln>
          </a:insideH>
          <a:insideV>
            <a:ln w="12700" cap="flat">
              <a:solidFill>
                <a:srgbClr val="D6D7FF"/>
              </a:solidFill>
              <a:prstDash val="solid"/>
              <a:miter lim="400000"/>
            </a:ln>
          </a:insideV>
        </a:tcBdr>
        <a:fill>
          <a:noFill/>
        </a:fill>
      </a:tcStyle>
    </a:firstCol>
    <a:lastRow>
      <a:tcTxStyle b="off" i="off">
        <a:fontRef idx="major">
          <a:srgbClr val="FFFFFF"/>
        </a:fontRef>
        <a:srgbClr val="FFFFFF"/>
      </a:tcTxStyle>
      <a:tcStyle>
        <a:tcBdr>
          <a:left>
            <a:ln w="12700" cap="flat">
              <a:solidFill>
                <a:srgbClr val="D6D7FF"/>
              </a:solidFill>
              <a:prstDash val="solid"/>
              <a:miter lim="400000"/>
            </a:ln>
          </a:left>
          <a:right>
            <a:ln w="12700" cap="flat">
              <a:solidFill>
                <a:srgbClr val="D6D7FF"/>
              </a:solidFill>
              <a:prstDash val="solid"/>
              <a:miter lim="400000"/>
            </a:ln>
          </a:right>
          <a:top>
            <a:ln w="12700" cap="flat">
              <a:solidFill>
                <a:srgbClr val="D6D7FF"/>
              </a:solidFill>
              <a:prstDash val="solid"/>
              <a:miter lim="400000"/>
            </a:ln>
          </a:top>
          <a:bottom>
            <a:ln w="12700" cap="flat">
              <a:solidFill>
                <a:srgbClr val="D6D7FF"/>
              </a:solidFill>
              <a:prstDash val="solid"/>
              <a:miter lim="400000"/>
            </a:ln>
          </a:bottom>
          <a:insideH>
            <a:ln w="12700" cap="flat">
              <a:solidFill>
                <a:srgbClr val="D6D7FF"/>
              </a:solidFill>
              <a:prstDash val="solid"/>
              <a:miter lim="400000"/>
            </a:ln>
          </a:insideH>
          <a:insideV>
            <a:ln w="12700" cap="flat">
              <a:solidFill>
                <a:srgbClr val="D6D7FF"/>
              </a:solidFill>
              <a:prstDash val="solid"/>
              <a:miter lim="400000"/>
            </a:ln>
          </a:insideV>
        </a:tcBdr>
        <a:fill>
          <a:noFill/>
        </a:fill>
      </a:tcStyle>
    </a:lastRow>
    <a:firstRow>
      <a:tcTxStyle b="off" i="off">
        <a:fontRef idx="major">
          <a:srgbClr val="FFFFFF"/>
        </a:fontRef>
        <a:srgbClr val="FFFFFF"/>
      </a:tcTxStyle>
      <a:tcStyle>
        <a:tcBdr>
          <a:left>
            <a:ln w="12700" cap="flat">
              <a:solidFill>
                <a:srgbClr val="D6D7FF"/>
              </a:solidFill>
              <a:prstDash val="solid"/>
              <a:miter lim="400000"/>
            </a:ln>
          </a:left>
          <a:right>
            <a:ln w="12700" cap="flat">
              <a:solidFill>
                <a:srgbClr val="D6D7FF"/>
              </a:solidFill>
              <a:prstDash val="solid"/>
              <a:miter lim="400000"/>
            </a:ln>
          </a:right>
          <a:top>
            <a:ln w="12700" cap="flat">
              <a:solidFill>
                <a:srgbClr val="D6D7FF"/>
              </a:solidFill>
              <a:prstDash val="solid"/>
              <a:miter lim="400000"/>
            </a:ln>
          </a:top>
          <a:bottom>
            <a:ln w="12700" cap="flat">
              <a:solidFill>
                <a:srgbClr val="D6D7FF"/>
              </a:solidFill>
              <a:prstDash val="solid"/>
              <a:miter lim="400000"/>
            </a:ln>
          </a:bottom>
          <a:insideH>
            <a:ln w="12700" cap="flat">
              <a:solidFill>
                <a:srgbClr val="D6D7FF"/>
              </a:solidFill>
              <a:prstDash val="solid"/>
              <a:miter lim="400000"/>
            </a:ln>
          </a:insideH>
          <a:insideV>
            <a:ln w="12700" cap="flat">
              <a:solidFill>
                <a:srgbClr val="D6D7FF"/>
              </a:solidFill>
              <a:prstDash val="solid"/>
              <a:miter lim="400000"/>
            </a:ln>
          </a:insideV>
        </a:tcBdr>
        <a:fill>
          <a:noFill/>
        </a:fill>
      </a:tcStyle>
    </a:firstRow>
  </a:tblStyle>
  <a:tblStyle styleId="{12B0DC52-B0C8-413A-8803-EFC081F1F578}" styleName="">
    <a:tblBg/>
    <a:wholeTbl>
      <a:tcTxStyle b="off" i="off">
        <a:font>
          <a:latin typeface="Helvetica Neue"/>
          <a:ea typeface="Helvetica Neue"/>
          <a:cs typeface="Helvetica Neue"/>
        </a:font>
        <a:srgbClr val="616161"/>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noFill/>
        </a:fill>
      </a:tcStyle>
    </a:wholeTbl>
    <a:band2H>
      <a:tcTxStyle/>
      <a:tcStyle>
        <a:tcBdr/>
        <a:fill>
          <a:solidFill>
            <a:srgbClr val="EFF1F3"/>
          </a:solidFill>
        </a:fill>
      </a:tcStyle>
    </a:band2H>
    <a:firstCol>
      <a:tcTxStyle b="off" i="off">
        <a:font>
          <a:latin typeface="Helvetica Neue"/>
          <a:ea typeface="Helvetica Neue"/>
          <a:cs typeface="Helvetica Neue"/>
        </a:font>
        <a:srgbClr val="4F7CA5"/>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A3DAFE"/>
          </a:solidFill>
        </a:fill>
      </a:tcStyle>
    </a:firstCol>
    <a:lastRow>
      <a:tcTxStyle b="off" i="off">
        <a:font>
          <a:latin typeface="Helvetica Neue"/>
          <a:ea typeface="Helvetica Neue"/>
          <a:cs typeface="Helvetica Neue"/>
        </a:font>
        <a:srgbClr val="616161"/>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94D1FE"/>
          </a:solidFill>
        </a:fill>
      </a:tcStyle>
    </a:lastRow>
    <a:firstRow>
      <a:tcTxStyle b="off" i="off">
        <a:font>
          <a:latin typeface="Helvetica Neue"/>
          <a:ea typeface="Helvetica Neue"/>
          <a:cs typeface="Helvetica Neue"/>
        </a:font>
        <a:srgbClr val="FFFFFF"/>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86BDEC"/>
          </a:solidFill>
        </a:fill>
      </a:tcStyle>
    </a:firstRow>
  </a:tblStyle>
  <a:tblStyle styleId="{929DAD4E-5076-4CDF-B9B3-AE978088614D}" styleName="">
    <a:tblBg/>
    <a:wholeTbl>
      <a:tcTxStyle b="off" i="off">
        <a:font>
          <a:latin typeface="Verdana"/>
          <a:ea typeface="Verdana"/>
          <a:cs typeface="Verdana"/>
        </a:font>
        <a:srgbClr val="797979"/>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EFF1F3"/>
          </a:solidFill>
        </a:fill>
      </a:tcStyle>
    </a:band2H>
    <a:firstCol>
      <a:tcTxStyle b="off" i="off">
        <a:font>
          <a:latin typeface="Verdana"/>
          <a:ea typeface="Verdana"/>
          <a:cs typeface="Verdana"/>
        </a:font>
        <a:srgbClr val="797979"/>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firstCol>
    <a:lastRow>
      <a:tcTxStyle b="off" i="off">
        <a:font>
          <a:latin typeface="Verdana"/>
          <a:ea typeface="Verdana"/>
          <a:cs typeface="Verdana"/>
        </a:font>
        <a:srgbClr val="797979"/>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lastRow>
    <a:firstRow>
      <a:tcTxStyle b="off" i="off">
        <a:font>
          <a:latin typeface="Verdana"/>
          <a:ea typeface="Verdana"/>
          <a:cs typeface="Verdana"/>
        </a:font>
        <a:srgbClr val="797979"/>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firstRow>
  </a:tblStyle>
  <a:tblStyle styleId="{2EA056FC-86F1-457C-8CAF-E78BCF102F2E}" styleName="">
    <a:tblBg/>
    <a:wholeTbl>
      <a:tcTxStyle b="off" i="off">
        <a:fontRef idx="major">
          <a:srgbClr val="FFFFFF"/>
        </a:fontRef>
        <a:srgbClr val="FFFFFF"/>
      </a:tcTxStyle>
      <a:tcStyle>
        <a:tcBdr>
          <a:left>
            <a:ln w="12700" cap="flat">
              <a:solidFill>
                <a:srgbClr val="D6D7FF"/>
              </a:solidFill>
              <a:prstDash val="solid"/>
              <a:miter lim="400000"/>
            </a:ln>
          </a:left>
          <a:right>
            <a:ln w="12700" cap="flat">
              <a:solidFill>
                <a:srgbClr val="D6D7FF"/>
              </a:solidFill>
              <a:prstDash val="solid"/>
              <a:miter lim="400000"/>
            </a:ln>
          </a:right>
          <a:top>
            <a:ln w="12700" cap="flat">
              <a:solidFill>
                <a:srgbClr val="D6D7FF"/>
              </a:solidFill>
              <a:prstDash val="solid"/>
              <a:miter lim="400000"/>
            </a:ln>
          </a:top>
          <a:bottom>
            <a:ln w="12700" cap="flat">
              <a:solidFill>
                <a:srgbClr val="D6D7FF"/>
              </a:solidFill>
              <a:prstDash val="solid"/>
              <a:miter lim="400000"/>
            </a:ln>
          </a:bottom>
          <a:insideH>
            <a:ln w="12700" cap="flat">
              <a:solidFill>
                <a:srgbClr val="D6D7FF"/>
              </a:solidFill>
              <a:prstDash val="solid"/>
              <a:miter lim="400000"/>
            </a:ln>
          </a:insideH>
          <a:insideV>
            <a:ln w="12700" cap="flat">
              <a:solidFill>
                <a:srgbClr val="D6D7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12700" cap="flat">
              <a:solidFill>
                <a:srgbClr val="D6D7FF"/>
              </a:solidFill>
              <a:prstDash val="solid"/>
              <a:miter lim="400000"/>
            </a:ln>
          </a:left>
          <a:right>
            <a:ln w="12700" cap="flat">
              <a:solidFill>
                <a:srgbClr val="D6D7FF"/>
              </a:solidFill>
              <a:prstDash val="solid"/>
              <a:miter lim="400000"/>
            </a:ln>
          </a:right>
          <a:top>
            <a:ln w="12700" cap="flat">
              <a:solidFill>
                <a:srgbClr val="D6D7FF"/>
              </a:solidFill>
              <a:prstDash val="solid"/>
              <a:miter lim="400000"/>
            </a:ln>
          </a:top>
          <a:bottom>
            <a:ln w="12700" cap="flat">
              <a:solidFill>
                <a:srgbClr val="D6D7FF"/>
              </a:solidFill>
              <a:prstDash val="solid"/>
              <a:miter lim="400000"/>
            </a:ln>
          </a:bottom>
          <a:insideH>
            <a:ln w="12700" cap="flat">
              <a:solidFill>
                <a:srgbClr val="D6D7FF"/>
              </a:solidFill>
              <a:prstDash val="solid"/>
              <a:miter lim="400000"/>
            </a:ln>
          </a:insideH>
          <a:insideV>
            <a:ln w="12700" cap="flat">
              <a:solidFill>
                <a:srgbClr val="D6D7FF"/>
              </a:solidFill>
              <a:prstDash val="solid"/>
              <a:miter lim="400000"/>
            </a:ln>
          </a:insideV>
        </a:tcBdr>
        <a:fill>
          <a:noFill/>
        </a:fill>
      </a:tcStyle>
    </a:firstCol>
    <a:lastRow>
      <a:tcTxStyle b="off" i="off">
        <a:fontRef idx="major">
          <a:srgbClr val="FFFFFF"/>
        </a:fontRef>
        <a:srgbClr val="FFFFFF"/>
      </a:tcTxStyle>
      <a:tcStyle>
        <a:tcBdr>
          <a:left>
            <a:ln w="12700" cap="flat">
              <a:solidFill>
                <a:srgbClr val="D6D7FF"/>
              </a:solidFill>
              <a:prstDash val="solid"/>
              <a:miter lim="400000"/>
            </a:ln>
          </a:left>
          <a:right>
            <a:ln w="12700" cap="flat">
              <a:solidFill>
                <a:srgbClr val="D6D7FF"/>
              </a:solidFill>
              <a:prstDash val="solid"/>
              <a:miter lim="400000"/>
            </a:ln>
          </a:right>
          <a:top>
            <a:ln w="12700" cap="flat">
              <a:solidFill>
                <a:srgbClr val="D6D7FF"/>
              </a:solidFill>
              <a:prstDash val="solid"/>
              <a:miter lim="400000"/>
            </a:ln>
          </a:top>
          <a:bottom>
            <a:ln w="12700" cap="flat">
              <a:solidFill>
                <a:srgbClr val="D6D7FF"/>
              </a:solidFill>
              <a:prstDash val="solid"/>
              <a:miter lim="400000"/>
            </a:ln>
          </a:bottom>
          <a:insideH>
            <a:ln w="12700" cap="flat">
              <a:solidFill>
                <a:srgbClr val="D6D7FF"/>
              </a:solidFill>
              <a:prstDash val="solid"/>
              <a:miter lim="400000"/>
            </a:ln>
          </a:insideH>
          <a:insideV>
            <a:ln w="12700" cap="flat">
              <a:solidFill>
                <a:srgbClr val="D6D7FF"/>
              </a:solidFill>
              <a:prstDash val="solid"/>
              <a:miter lim="400000"/>
            </a:ln>
          </a:insideV>
        </a:tcBdr>
        <a:fill>
          <a:noFill/>
        </a:fill>
      </a:tcStyle>
    </a:lastRow>
    <a:firstRow>
      <a:tcTxStyle b="off" i="off">
        <a:fontRef idx="major">
          <a:srgbClr val="FFFFFF"/>
        </a:fontRef>
        <a:srgbClr val="FFFFFF"/>
      </a:tcTxStyle>
      <a:tcStyle>
        <a:tcBdr>
          <a:left>
            <a:ln w="12700" cap="flat">
              <a:solidFill>
                <a:srgbClr val="D6D7FF"/>
              </a:solidFill>
              <a:prstDash val="solid"/>
              <a:miter lim="400000"/>
            </a:ln>
          </a:left>
          <a:right>
            <a:ln w="12700" cap="flat">
              <a:solidFill>
                <a:srgbClr val="D6D7FF"/>
              </a:solidFill>
              <a:prstDash val="solid"/>
              <a:miter lim="400000"/>
            </a:ln>
          </a:right>
          <a:top>
            <a:ln w="12700" cap="flat">
              <a:solidFill>
                <a:srgbClr val="D6D7FF"/>
              </a:solidFill>
              <a:prstDash val="solid"/>
              <a:miter lim="400000"/>
            </a:ln>
          </a:top>
          <a:bottom>
            <a:ln w="12700" cap="flat">
              <a:solidFill>
                <a:srgbClr val="D6D7FF"/>
              </a:solidFill>
              <a:prstDash val="solid"/>
              <a:miter lim="400000"/>
            </a:ln>
          </a:bottom>
          <a:insideH>
            <a:ln w="12700" cap="flat">
              <a:solidFill>
                <a:srgbClr val="D6D7FF"/>
              </a:solidFill>
              <a:prstDash val="solid"/>
              <a:miter lim="400000"/>
            </a:ln>
          </a:insideH>
          <a:insideV>
            <a:ln w="12700" cap="flat">
              <a:solidFill>
                <a:srgbClr val="D6D7FF"/>
              </a:solidFill>
              <a:prstDash val="solid"/>
              <a:miter lim="400000"/>
            </a:ln>
          </a:insideV>
        </a:tcBdr>
        <a:fill>
          <a:noFill/>
        </a:fill>
      </a:tcStyle>
    </a:firstRow>
  </a:tblStyle>
  <a:tblStyle styleId="{E554A100-0AFF-437B-868B-2B206F651710}" styleName="">
    <a:tblBg/>
    <a:wholeTbl>
      <a:tcTxStyle b="off" i="off">
        <a:font>
          <a:latin typeface="Helvetica Neue"/>
          <a:ea typeface="Helvetica Neue"/>
          <a:cs typeface="Helvetica Neue"/>
        </a:font>
        <a:srgbClr val="000000"/>
      </a:tcTxStyle>
      <a:tcStyle>
        <a:tcBdr>
          <a:left>
            <a:ln w="12700" cap="flat">
              <a:solidFill>
                <a:srgbClr val="B0ABB0"/>
              </a:solidFill>
              <a:prstDash val="solid"/>
              <a:miter lim="400000"/>
            </a:ln>
          </a:left>
          <a:right>
            <a:ln w="12700" cap="flat">
              <a:solidFill>
                <a:srgbClr val="B0ABB0"/>
              </a:solidFill>
              <a:prstDash val="solid"/>
              <a:miter lim="400000"/>
            </a:ln>
          </a:right>
          <a:top>
            <a:ln w="12700" cap="flat">
              <a:solidFill>
                <a:srgbClr val="B0ABB0"/>
              </a:solidFill>
              <a:prstDash val="solid"/>
              <a:miter lim="400000"/>
            </a:ln>
          </a:top>
          <a:bottom>
            <a:ln w="12700" cap="flat">
              <a:solidFill>
                <a:srgbClr val="B0ABB0"/>
              </a:solidFill>
              <a:prstDash val="solid"/>
              <a:miter lim="400000"/>
            </a:ln>
          </a:bottom>
          <a:insideH>
            <a:ln w="12700" cap="flat">
              <a:solidFill>
                <a:srgbClr val="B0ABB0"/>
              </a:solidFill>
              <a:prstDash val="solid"/>
              <a:miter lim="400000"/>
            </a:ln>
          </a:insideH>
          <a:insideV>
            <a:ln w="12700" cap="flat">
              <a:solidFill>
                <a:srgbClr val="B0ABB0"/>
              </a:solidFill>
              <a:prstDash val="solid"/>
              <a:miter lim="400000"/>
            </a:ln>
          </a:insideV>
        </a:tcBdr>
        <a:fill>
          <a:noFill/>
        </a:fill>
      </a:tcStyle>
    </a:wholeTbl>
    <a:band2H>
      <a:tcTxStyle/>
      <a:tcStyle>
        <a:tcBdr/>
        <a:fill>
          <a:solidFill>
            <a:srgbClr val="EFF1F3"/>
          </a:solidFill>
        </a:fill>
      </a:tcStyle>
    </a:band2H>
    <a:firstCol>
      <a:tcTxStyle b="off" i="off">
        <a:font>
          <a:latin typeface="Helvetica Neue"/>
          <a:ea typeface="Helvetica Neue"/>
          <a:cs typeface="Helvetica Neue"/>
        </a:font>
        <a:srgbClr val="000000"/>
      </a:tcTxStyle>
      <a:tcStyle>
        <a:tcBdr>
          <a:left>
            <a:ln w="25400" cap="flat">
              <a:solidFill>
                <a:srgbClr val="B0ABB0"/>
              </a:solidFill>
              <a:prstDash val="solid"/>
              <a:miter lim="400000"/>
            </a:ln>
          </a:left>
          <a:right>
            <a:ln w="25400" cap="flat">
              <a:solidFill>
                <a:srgbClr val="B0ABB0"/>
              </a:solidFill>
              <a:prstDash val="solid"/>
              <a:miter lim="400000"/>
            </a:ln>
          </a:right>
          <a:top>
            <a:ln w="25400" cap="flat">
              <a:solidFill>
                <a:srgbClr val="B0ABB0"/>
              </a:solidFill>
              <a:prstDash val="solid"/>
              <a:miter lim="400000"/>
            </a:ln>
          </a:top>
          <a:bottom>
            <a:ln w="25400" cap="flat">
              <a:solidFill>
                <a:srgbClr val="B0ABB0"/>
              </a:solidFill>
              <a:prstDash val="solid"/>
              <a:miter lim="400000"/>
            </a:ln>
          </a:bottom>
          <a:insideH>
            <a:ln w="25400" cap="flat">
              <a:solidFill>
                <a:srgbClr val="B0ABB0"/>
              </a:solidFill>
              <a:prstDash val="solid"/>
              <a:miter lim="400000"/>
            </a:ln>
          </a:insideH>
          <a:insideV>
            <a:ln w="25400" cap="flat">
              <a:solidFill>
                <a:srgbClr val="B0ABB0"/>
              </a:solidFill>
              <a:prstDash val="solid"/>
              <a:miter lim="400000"/>
            </a:ln>
          </a:insideV>
        </a:tcBdr>
        <a:fill>
          <a:solidFill>
            <a:srgbClr val="DBDBDB"/>
          </a:solidFill>
        </a:fill>
      </a:tcStyle>
    </a:firstCol>
    <a:lastRow>
      <a:tcTxStyle b="off" i="off">
        <a:font>
          <a:latin typeface="Helvetica Neue"/>
          <a:ea typeface="Helvetica Neue"/>
          <a:cs typeface="Helvetica Neue"/>
        </a:font>
        <a:srgbClr val="FFFFFF"/>
      </a:tcTxStyle>
      <a:tcStyle>
        <a:tcBdr>
          <a:left>
            <a:ln w="25400" cap="flat">
              <a:solidFill>
                <a:srgbClr val="B0ABB0"/>
              </a:solidFill>
              <a:prstDash val="solid"/>
              <a:miter lim="400000"/>
            </a:ln>
          </a:left>
          <a:right>
            <a:ln w="25400" cap="flat">
              <a:solidFill>
                <a:srgbClr val="B0ABB0"/>
              </a:solidFill>
              <a:prstDash val="solid"/>
              <a:miter lim="400000"/>
            </a:ln>
          </a:right>
          <a:top>
            <a:ln w="25400" cap="flat">
              <a:solidFill>
                <a:srgbClr val="B0ABB0"/>
              </a:solidFill>
              <a:prstDash val="solid"/>
              <a:miter lim="400000"/>
            </a:ln>
          </a:top>
          <a:bottom>
            <a:ln w="25400" cap="flat">
              <a:solidFill>
                <a:srgbClr val="B0ABB0"/>
              </a:solidFill>
              <a:prstDash val="solid"/>
              <a:miter lim="400000"/>
            </a:ln>
          </a:bottom>
          <a:insideH>
            <a:ln w="25400" cap="flat">
              <a:solidFill>
                <a:srgbClr val="B0ABB0"/>
              </a:solidFill>
              <a:prstDash val="solid"/>
              <a:miter lim="400000"/>
            </a:ln>
          </a:insideH>
          <a:insideV>
            <a:ln w="25400" cap="flat">
              <a:solidFill>
                <a:srgbClr val="B0ABB0"/>
              </a:solidFill>
              <a:prstDash val="solid"/>
              <a:miter lim="400000"/>
            </a:ln>
          </a:insideV>
        </a:tcBdr>
        <a:fill>
          <a:solidFill>
            <a:srgbClr val="777579"/>
          </a:solidFill>
        </a:fill>
      </a:tcStyle>
    </a:lastRow>
    <a:firstRow>
      <a:tcTxStyle b="off" i="off">
        <a:font>
          <a:latin typeface="Helvetica Neue"/>
          <a:ea typeface="Helvetica Neue"/>
          <a:cs typeface="Helvetica Neue"/>
        </a:font>
        <a:srgbClr val="FFFFFF"/>
      </a:tcTxStyle>
      <a:tcStyle>
        <a:tcBdr>
          <a:left>
            <a:ln w="25400" cap="flat">
              <a:solidFill>
                <a:srgbClr val="B0ABB0"/>
              </a:solidFill>
              <a:prstDash val="solid"/>
              <a:miter lim="400000"/>
            </a:ln>
          </a:left>
          <a:right>
            <a:ln w="25400" cap="flat">
              <a:solidFill>
                <a:srgbClr val="B0ABB0"/>
              </a:solidFill>
              <a:prstDash val="solid"/>
              <a:miter lim="400000"/>
            </a:ln>
          </a:right>
          <a:top>
            <a:ln w="25400" cap="flat">
              <a:solidFill>
                <a:srgbClr val="B0ABB0"/>
              </a:solidFill>
              <a:prstDash val="solid"/>
              <a:miter lim="400000"/>
            </a:ln>
          </a:top>
          <a:bottom>
            <a:ln w="25400" cap="flat">
              <a:solidFill>
                <a:srgbClr val="B0ABB0"/>
              </a:solidFill>
              <a:prstDash val="solid"/>
              <a:miter lim="400000"/>
            </a:ln>
          </a:bottom>
          <a:insideH>
            <a:ln w="25400" cap="flat">
              <a:solidFill>
                <a:srgbClr val="B0ABB0"/>
              </a:solidFill>
              <a:prstDash val="solid"/>
              <a:miter lim="400000"/>
            </a:ln>
          </a:insideH>
          <a:insideV>
            <a:ln w="25400" cap="flat">
              <a:solidFill>
                <a:srgbClr val="B0ABB0"/>
              </a:solidFill>
              <a:prstDash val="solid"/>
              <a:miter lim="400000"/>
            </a:ln>
          </a:insideV>
        </a:tcBdr>
        <a:fill>
          <a:solidFill>
            <a:srgbClr val="777579"/>
          </a:solidFill>
        </a:fill>
      </a:tcStyle>
    </a:firstRow>
  </a:tblStyle>
  <a:tblStyle styleId="{891BB0EC-4FF6-4198-A6F5-81CE69F20629}"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FBDBCF63-EEAE-46C8-BA30-26C452905ABA}" styleName="">
    <a:tblBg/>
    <a:wholeTbl>
      <a:tcTxStyle b="off" i="off">
        <a:font>
          <a:latin typeface="Helvetica Light"/>
          <a:ea typeface="Helvetica Light"/>
          <a:cs typeface="Helvetica Light"/>
        </a:font>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 styleId="{F1C4C9C6-B5A3-46B6-9324-83AF75079D14}" styleName="">
    <a:tblBg/>
    <a:wholeTbl>
      <a:tcTxStyle b="off" i="off">
        <a:fontRef idx="major">
          <a:srgbClr val="515151"/>
        </a:fontRef>
        <a:srgbClr val="515151"/>
      </a:tcTxStyle>
      <a:tcStyle>
        <a:tcBdr>
          <a:left>
            <a:ln w="12700" cap="flat">
              <a:solidFill>
                <a:srgbClr val="515151"/>
              </a:solidFill>
              <a:prstDash val="solid"/>
              <a:miter lim="400000"/>
            </a:ln>
          </a:left>
          <a:right>
            <a:ln w="12700" cap="flat">
              <a:solidFill>
                <a:srgbClr val="515151"/>
              </a:solidFill>
              <a:prstDash val="solid"/>
              <a:miter lim="400000"/>
            </a:ln>
          </a:right>
          <a:top>
            <a:ln w="12700" cap="flat">
              <a:solidFill>
                <a:srgbClr val="515151"/>
              </a:solidFill>
              <a:prstDash val="solid"/>
              <a:miter lim="400000"/>
            </a:ln>
          </a:top>
          <a:bottom>
            <a:ln w="12700" cap="flat">
              <a:solidFill>
                <a:srgbClr val="515151"/>
              </a:solidFill>
              <a:prstDash val="solid"/>
              <a:miter lim="400000"/>
            </a:ln>
          </a:bottom>
          <a:insideH>
            <a:ln w="12700" cap="flat">
              <a:solidFill>
                <a:srgbClr val="515151"/>
              </a:solidFill>
              <a:prstDash val="solid"/>
              <a:miter lim="400000"/>
            </a:ln>
          </a:insideH>
          <a:insideV>
            <a:ln w="12700" cap="flat">
              <a:solidFill>
                <a:srgbClr val="515151"/>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12700" cap="flat">
              <a:solidFill>
                <a:srgbClr val="515151"/>
              </a:solidFill>
              <a:prstDash val="solid"/>
              <a:miter lim="400000"/>
            </a:ln>
          </a:left>
          <a:right>
            <a:ln w="12700" cap="flat">
              <a:solidFill>
                <a:srgbClr val="515151"/>
              </a:solidFill>
              <a:prstDash val="solid"/>
              <a:miter lim="400000"/>
            </a:ln>
          </a:right>
          <a:top>
            <a:ln w="12700" cap="flat">
              <a:solidFill>
                <a:srgbClr val="515151"/>
              </a:solidFill>
              <a:prstDash val="solid"/>
              <a:miter lim="400000"/>
            </a:ln>
          </a:top>
          <a:bottom>
            <a:ln w="12700" cap="flat">
              <a:solidFill>
                <a:srgbClr val="515151"/>
              </a:solidFill>
              <a:prstDash val="solid"/>
              <a:miter lim="400000"/>
            </a:ln>
          </a:bottom>
          <a:insideH>
            <a:ln w="12700" cap="flat">
              <a:solidFill>
                <a:srgbClr val="515151"/>
              </a:solidFill>
              <a:prstDash val="solid"/>
              <a:miter lim="400000"/>
            </a:ln>
          </a:insideH>
          <a:insideV>
            <a:ln w="12700" cap="flat">
              <a:solidFill>
                <a:srgbClr val="515151"/>
              </a:solidFill>
              <a:prstDash val="solid"/>
              <a:miter lim="400000"/>
            </a:ln>
          </a:insideV>
        </a:tcBdr>
        <a:fill>
          <a:solidFill>
            <a:srgbClr val="61A8DC"/>
          </a:solidFill>
        </a:fill>
      </a:tcStyle>
    </a:firstCol>
    <a:lastRow>
      <a:tcTxStyle b="off" i="off">
        <a:fontRef idx="major">
          <a:srgbClr val="515151"/>
        </a:fontRef>
        <a:srgbClr val="515151"/>
      </a:tcTxStyle>
      <a:tcStyle>
        <a:tcBdr>
          <a:left>
            <a:ln w="12700" cap="flat">
              <a:solidFill>
                <a:srgbClr val="515151"/>
              </a:solidFill>
              <a:prstDash val="solid"/>
              <a:miter lim="400000"/>
            </a:ln>
          </a:left>
          <a:right>
            <a:ln w="12700" cap="flat">
              <a:solidFill>
                <a:srgbClr val="515151"/>
              </a:solidFill>
              <a:prstDash val="solid"/>
              <a:miter lim="400000"/>
            </a:ln>
          </a:right>
          <a:top>
            <a:ln w="12700" cap="flat">
              <a:solidFill>
                <a:srgbClr val="515151"/>
              </a:solidFill>
              <a:prstDash val="solid"/>
              <a:miter lim="400000"/>
            </a:ln>
          </a:top>
          <a:bottom>
            <a:ln w="12700" cap="flat">
              <a:solidFill>
                <a:srgbClr val="515151"/>
              </a:solidFill>
              <a:prstDash val="solid"/>
              <a:miter lim="400000"/>
            </a:ln>
          </a:bottom>
          <a:insideH>
            <a:ln w="12700" cap="flat">
              <a:solidFill>
                <a:srgbClr val="515151"/>
              </a:solidFill>
              <a:prstDash val="solid"/>
              <a:miter lim="400000"/>
            </a:ln>
          </a:insideH>
          <a:insideV>
            <a:ln w="12700" cap="flat">
              <a:solidFill>
                <a:srgbClr val="515151"/>
              </a:solidFill>
              <a:prstDash val="solid"/>
              <a:miter lim="400000"/>
            </a:ln>
          </a:insideV>
        </a:tcBdr>
        <a:fill>
          <a:solidFill>
            <a:srgbClr val="61A8DC">
              <a:alpha val="30000"/>
            </a:srgbClr>
          </a:solidFill>
        </a:fill>
      </a:tcStyle>
    </a:lastRow>
    <a:firstRow>
      <a:tcTxStyle b="off" i="off">
        <a:fontRef idx="major">
          <a:srgbClr val="FFFFFF"/>
        </a:fontRef>
        <a:srgbClr val="FFFFFF"/>
      </a:tcTxStyle>
      <a:tcStyle>
        <a:tcBdr>
          <a:left>
            <a:ln w="12700" cap="flat">
              <a:solidFill>
                <a:srgbClr val="515151"/>
              </a:solidFill>
              <a:prstDash val="solid"/>
              <a:miter lim="400000"/>
            </a:ln>
          </a:left>
          <a:right>
            <a:ln w="12700" cap="flat">
              <a:solidFill>
                <a:srgbClr val="515151"/>
              </a:solidFill>
              <a:prstDash val="solid"/>
              <a:miter lim="400000"/>
            </a:ln>
          </a:right>
          <a:top>
            <a:ln w="12700" cap="flat">
              <a:solidFill>
                <a:srgbClr val="515151"/>
              </a:solidFill>
              <a:prstDash val="solid"/>
              <a:miter lim="400000"/>
            </a:ln>
          </a:top>
          <a:bottom>
            <a:ln w="12700" cap="flat">
              <a:solidFill>
                <a:srgbClr val="515151"/>
              </a:solidFill>
              <a:prstDash val="solid"/>
              <a:miter lim="400000"/>
            </a:ln>
          </a:bottom>
          <a:insideH>
            <a:ln w="12700" cap="flat">
              <a:solidFill>
                <a:srgbClr val="515151"/>
              </a:solidFill>
              <a:prstDash val="solid"/>
              <a:miter lim="400000"/>
            </a:ln>
          </a:insideH>
          <a:insideV>
            <a:ln w="12700" cap="flat">
              <a:solidFill>
                <a:srgbClr val="515151"/>
              </a:solidFill>
              <a:prstDash val="solid"/>
              <a:miter lim="400000"/>
            </a:ln>
          </a:insideV>
        </a:tcBdr>
        <a:fill>
          <a:solidFill>
            <a:srgbClr val="35679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snapToObjects="1">
      <p:cViewPr>
        <p:scale>
          <a:sx n="40" d="100"/>
          <a:sy n="40" d="100"/>
        </p:scale>
        <p:origin x="854" y="91"/>
      </p:cViewPr>
      <p:guideLst>
        <p:guide orient="horz" pos="1176"/>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9" name="Shape 2019"/>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0" name="Shape 202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9602507"/>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FFFFFF"/>
        </a:solidFill>
        <a:effectLst/>
      </p:bgPr>
    </p:bg>
    <p:spTree>
      <p:nvGrpSpPr>
        <p:cNvPr id="1" name=""/>
        <p:cNvGrpSpPr/>
        <p:nvPr/>
      </p:nvGrpSpPr>
      <p:grpSpPr>
        <a:xfrm>
          <a:off x="0" y="0"/>
          <a:ext cx="0" cy="0"/>
          <a:chOff x="0" y="0"/>
          <a:chExt cx="0" cy="0"/>
        </a:xfrm>
      </p:grpSpPr>
      <p:sp>
        <p:nvSpPr>
          <p:cNvPr id="12" name="Form"/>
          <p:cNvSpPr/>
          <p:nvPr/>
        </p:nvSpPr>
        <p:spPr>
          <a:xfrm>
            <a:off x="1981200" y="444500"/>
            <a:ext cx="10579097" cy="7327900"/>
          </a:xfrm>
          <a:custGeom>
            <a:avLst/>
            <a:gdLst/>
            <a:ahLst/>
            <a:cxnLst>
              <a:cxn ang="0">
                <a:pos x="wd2" y="hd2"/>
              </a:cxn>
              <a:cxn ang="5400000">
                <a:pos x="wd2" y="hd2"/>
              </a:cxn>
              <a:cxn ang="10800000">
                <a:pos x="wd2" y="hd2"/>
              </a:cxn>
              <a:cxn ang="16200000">
                <a:pos x="wd2" y="hd2"/>
              </a:cxn>
            </a:cxnLst>
            <a:rect l="0" t="0" r="r" b="b"/>
            <a:pathLst>
              <a:path w="21600" h="21600" extrusionOk="0">
                <a:moveTo>
                  <a:pt x="0" y="1048"/>
                </a:moveTo>
                <a:cubicBezTo>
                  <a:pt x="0" y="469"/>
                  <a:pt x="325" y="0"/>
                  <a:pt x="726" y="0"/>
                </a:cubicBezTo>
                <a:lnTo>
                  <a:pt x="20874" y="0"/>
                </a:lnTo>
                <a:cubicBezTo>
                  <a:pt x="21275" y="0"/>
                  <a:pt x="21600" y="469"/>
                  <a:pt x="21600" y="1048"/>
                </a:cubicBezTo>
                <a:lnTo>
                  <a:pt x="21600" y="20552"/>
                </a:lnTo>
                <a:cubicBezTo>
                  <a:pt x="21600" y="21131"/>
                  <a:pt x="21275" y="21600"/>
                  <a:pt x="20874" y="21600"/>
                </a:cubicBezTo>
                <a:lnTo>
                  <a:pt x="0" y="21600"/>
                </a:lnTo>
                <a:cubicBezTo>
                  <a:pt x="13" y="21600"/>
                  <a:pt x="0" y="1048"/>
                  <a:pt x="0" y="1048"/>
                </a:cubicBezTo>
                <a:close/>
              </a:path>
            </a:pathLst>
          </a:custGeom>
          <a:solidFill>
            <a:srgbClr val="6DA0F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13"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14"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033D78"/>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15" name="Titeltext"/>
          <p:cNvSpPr txBox="1">
            <a:spLocks noGrp="1"/>
          </p:cNvSpPr>
          <p:nvPr>
            <p:ph type="title"/>
          </p:nvPr>
        </p:nvSpPr>
        <p:spPr>
          <a:xfrm>
            <a:off x="2286000" y="2692400"/>
            <a:ext cx="8445500" cy="4864100"/>
          </a:xfrm>
          <a:prstGeom prst="rect">
            <a:avLst/>
          </a:prstGeom>
        </p:spPr>
        <p:txBody>
          <a:bodyPr lIns="50800" tIns="50800" rIns="50800" bIns="50800"/>
          <a:lstStyle>
            <a:lvl1pPr defTabSz="609600">
              <a:lnSpc>
                <a:spcPct val="100000"/>
              </a:lnSpc>
              <a:spcBef>
                <a:spcPts val="0"/>
              </a:spcBef>
              <a:tabLst/>
              <a:defRPr sz="7200">
                <a:solidFill>
                  <a:srgbClr val="FFFFFF"/>
                </a:solidFill>
                <a:latin typeface="+mj-lt"/>
                <a:ea typeface="+mj-ea"/>
                <a:cs typeface="+mj-cs"/>
                <a:sym typeface="Helvetica Neue Light"/>
              </a:defRPr>
            </a:lvl1pPr>
          </a:lstStyle>
          <a:p>
            <a:r>
              <a:t>Titeltext</a:t>
            </a:r>
          </a:p>
        </p:txBody>
      </p:sp>
      <p:sp>
        <p:nvSpPr>
          <p:cNvPr id="16" name="Textebene 1…"/>
          <p:cNvSpPr txBox="1">
            <a:spLocks noGrp="1"/>
          </p:cNvSpPr>
          <p:nvPr>
            <p:ph type="body" sz="quarter" idx="1"/>
          </p:nvPr>
        </p:nvSpPr>
        <p:spPr>
          <a:xfrm>
            <a:off x="2286000" y="8026400"/>
            <a:ext cx="8445500" cy="1117600"/>
          </a:xfrm>
          <a:prstGeom prst="rect">
            <a:avLst/>
          </a:prstGeom>
        </p:spPr>
        <p:txBody>
          <a:bodyPr/>
          <a:lstStyle>
            <a:lvl1pPr marL="0" indent="0" defTabSz="609600">
              <a:lnSpc>
                <a:spcPct val="100000"/>
              </a:lnSpc>
              <a:spcBef>
                <a:spcPts val="0"/>
              </a:spcBef>
              <a:buClrTx/>
              <a:buSzTx/>
              <a:buFontTx/>
              <a:buNone/>
              <a:tabLst/>
              <a:defRPr sz="2400">
                <a:solidFill>
                  <a:srgbClr val="666666"/>
                </a:solidFill>
                <a:latin typeface="+mj-lt"/>
                <a:ea typeface="+mj-ea"/>
                <a:cs typeface="+mj-cs"/>
                <a:sym typeface="Helvetica Neue Light"/>
              </a:defRPr>
            </a:lvl1pPr>
            <a:lvl2pPr marL="0" indent="0" defTabSz="609600">
              <a:lnSpc>
                <a:spcPct val="100000"/>
              </a:lnSpc>
              <a:spcBef>
                <a:spcPts val="0"/>
              </a:spcBef>
              <a:buClrTx/>
              <a:buSzTx/>
              <a:buFontTx/>
              <a:buNone/>
              <a:tabLst/>
              <a:defRPr sz="2400">
                <a:solidFill>
                  <a:srgbClr val="666666"/>
                </a:solidFill>
                <a:latin typeface="+mj-lt"/>
                <a:ea typeface="+mj-ea"/>
                <a:cs typeface="+mj-cs"/>
                <a:sym typeface="Helvetica Neue Light"/>
              </a:defRPr>
            </a:lvl2pPr>
            <a:lvl3pPr marL="0" indent="0" defTabSz="609600">
              <a:lnSpc>
                <a:spcPct val="100000"/>
              </a:lnSpc>
              <a:spcBef>
                <a:spcPts val="0"/>
              </a:spcBef>
              <a:buClrTx/>
              <a:buSzTx/>
              <a:buFontTx/>
              <a:buNone/>
              <a:tabLst/>
              <a:defRPr>
                <a:solidFill>
                  <a:srgbClr val="666666"/>
                </a:solidFill>
                <a:latin typeface="+mj-lt"/>
                <a:ea typeface="+mj-ea"/>
                <a:cs typeface="+mj-cs"/>
                <a:sym typeface="Helvetica Neue Light"/>
              </a:defRPr>
            </a:lvl3pPr>
            <a:lvl4pPr marL="0" indent="0" defTabSz="609600">
              <a:lnSpc>
                <a:spcPct val="100000"/>
              </a:lnSpc>
              <a:spcBef>
                <a:spcPts val="0"/>
              </a:spcBef>
              <a:buClrTx/>
              <a:buSzTx/>
              <a:buFontTx/>
              <a:buNone/>
              <a:tabLst/>
              <a:defRPr sz="2400">
                <a:solidFill>
                  <a:srgbClr val="666666"/>
                </a:solidFill>
                <a:latin typeface="+mj-lt"/>
                <a:ea typeface="+mj-ea"/>
                <a:cs typeface="+mj-cs"/>
                <a:sym typeface="Helvetica Neue Light"/>
              </a:defRPr>
            </a:lvl4pPr>
            <a:lvl5pPr marL="0" indent="0" defTabSz="609600">
              <a:lnSpc>
                <a:spcPct val="100000"/>
              </a:lnSpc>
              <a:spcBef>
                <a:spcPts val="0"/>
              </a:spcBef>
              <a:buClrTx/>
              <a:buSzTx/>
              <a:buFontTx/>
              <a:buNone/>
              <a:tabLst/>
              <a:defRPr sz="2400">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7" name="Foliennummer"/>
          <p:cNvSpPr txBox="1">
            <a:spLocks noGrp="1"/>
          </p:cNvSpPr>
          <p:nvPr>
            <p:ph type="sldNum" sz="quarter" idx="2"/>
          </p:nvPr>
        </p:nvSpPr>
        <p:spPr>
          <a:xfrm>
            <a:off x="1378627" y="7315200"/>
            <a:ext cx="453238"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Horizontal w/ Caption">
    <p:bg>
      <p:bgPr>
        <a:solidFill>
          <a:srgbClr val="FFFFFF"/>
        </a:solidFill>
        <a:effectLst/>
      </p:bgPr>
    </p:bg>
    <p:spTree>
      <p:nvGrpSpPr>
        <p:cNvPr id="1" name=""/>
        <p:cNvGrpSpPr/>
        <p:nvPr/>
      </p:nvGrpSpPr>
      <p:grpSpPr>
        <a:xfrm>
          <a:off x="0" y="0"/>
          <a:ext cx="0" cy="0"/>
          <a:chOff x="0" y="0"/>
          <a:chExt cx="0" cy="0"/>
        </a:xfrm>
      </p:grpSpPr>
      <p:sp>
        <p:nvSpPr>
          <p:cNvPr id="113"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114"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115" name="Bild"/>
          <p:cNvSpPr>
            <a:spLocks noGrp="1"/>
          </p:cNvSpPr>
          <p:nvPr>
            <p:ph type="pic" idx="13"/>
          </p:nvPr>
        </p:nvSpPr>
        <p:spPr>
          <a:xfrm>
            <a:off x="1981200" y="139700"/>
            <a:ext cx="10587125" cy="7937500"/>
          </a:xfrm>
          <a:prstGeom prst="rect">
            <a:avLst/>
          </a:prstGeom>
        </p:spPr>
        <p:txBody>
          <a:bodyPr lIns="91439" tIns="45719" rIns="91439" bIns="45719" anchor="t"/>
          <a:lstStyle/>
          <a:p>
            <a:endParaRPr/>
          </a:p>
        </p:txBody>
      </p:sp>
      <p:sp>
        <p:nvSpPr>
          <p:cNvPr id="116" name="Titeltext"/>
          <p:cNvSpPr txBox="1">
            <a:spLocks noGrp="1"/>
          </p:cNvSpPr>
          <p:nvPr>
            <p:ph type="title"/>
          </p:nvPr>
        </p:nvSpPr>
        <p:spPr>
          <a:xfrm>
            <a:off x="2286000" y="8026400"/>
            <a:ext cx="3771900" cy="1117600"/>
          </a:xfrm>
          <a:prstGeom prst="rect">
            <a:avLst/>
          </a:prstGeom>
        </p:spPr>
        <p:txBody>
          <a:bodyPr lIns="50800" tIns="50800" rIns="50800" bIns="50800" anchor="ctr"/>
          <a:lstStyle>
            <a:lvl1pPr defTabSz="609600">
              <a:lnSpc>
                <a:spcPct val="100000"/>
              </a:lnSpc>
              <a:spcBef>
                <a:spcPts val="0"/>
              </a:spcBef>
              <a:tabLst/>
              <a:defRPr sz="3600">
                <a:solidFill>
                  <a:srgbClr val="72B2DA"/>
                </a:solidFill>
                <a:latin typeface="+mj-lt"/>
                <a:ea typeface="+mj-ea"/>
                <a:cs typeface="+mj-cs"/>
                <a:sym typeface="Helvetica Neue Light"/>
              </a:defRPr>
            </a:lvl1pPr>
          </a:lstStyle>
          <a:p>
            <a:r>
              <a:t>Titeltext</a:t>
            </a:r>
          </a:p>
        </p:txBody>
      </p:sp>
      <p:sp>
        <p:nvSpPr>
          <p:cNvPr id="117" name="Textebene 1…"/>
          <p:cNvSpPr txBox="1">
            <a:spLocks noGrp="1"/>
          </p:cNvSpPr>
          <p:nvPr>
            <p:ph type="body" sz="quarter" idx="1"/>
          </p:nvPr>
        </p:nvSpPr>
        <p:spPr>
          <a:xfrm>
            <a:off x="6197600" y="8026400"/>
            <a:ext cx="5638800" cy="1117600"/>
          </a:xfrm>
          <a:prstGeom prst="rect">
            <a:avLst/>
          </a:prstGeom>
        </p:spPr>
        <p:txBody>
          <a:bodyPr/>
          <a:lstStyle>
            <a:lvl1pPr marL="0" indent="0" algn="r" defTabSz="609600">
              <a:lnSpc>
                <a:spcPct val="100000"/>
              </a:lnSpc>
              <a:spcBef>
                <a:spcPts val="0"/>
              </a:spcBef>
              <a:buClrTx/>
              <a:buSzTx/>
              <a:buFontTx/>
              <a:buNone/>
              <a:tabLst/>
              <a:defRPr sz="2000">
                <a:solidFill>
                  <a:srgbClr val="666666"/>
                </a:solidFill>
                <a:latin typeface="+mj-lt"/>
                <a:ea typeface="+mj-ea"/>
                <a:cs typeface="+mj-cs"/>
                <a:sym typeface="Helvetica Neue Light"/>
              </a:defRPr>
            </a:lvl1pPr>
            <a:lvl2pPr marL="0" indent="0" algn="r" defTabSz="609600">
              <a:lnSpc>
                <a:spcPct val="100000"/>
              </a:lnSpc>
              <a:spcBef>
                <a:spcPts val="0"/>
              </a:spcBef>
              <a:buClrTx/>
              <a:buSzTx/>
              <a:buFontTx/>
              <a:buNone/>
              <a:tabLst/>
              <a:defRPr sz="2000">
                <a:solidFill>
                  <a:srgbClr val="666666"/>
                </a:solidFill>
                <a:latin typeface="+mj-lt"/>
                <a:ea typeface="+mj-ea"/>
                <a:cs typeface="+mj-cs"/>
                <a:sym typeface="Helvetica Neue Light"/>
              </a:defRPr>
            </a:lvl2pPr>
            <a:lvl3pPr marL="0" indent="0" algn="r" defTabSz="609600">
              <a:lnSpc>
                <a:spcPct val="100000"/>
              </a:lnSpc>
              <a:spcBef>
                <a:spcPts val="0"/>
              </a:spcBef>
              <a:buClrTx/>
              <a:buSzTx/>
              <a:buFontTx/>
              <a:buNone/>
              <a:tabLst/>
              <a:defRPr sz="2000">
                <a:solidFill>
                  <a:srgbClr val="666666"/>
                </a:solidFill>
                <a:latin typeface="+mj-lt"/>
                <a:ea typeface="+mj-ea"/>
                <a:cs typeface="+mj-cs"/>
                <a:sym typeface="Helvetica Neue Light"/>
              </a:defRPr>
            </a:lvl3pPr>
            <a:lvl4pPr marL="0" indent="0" algn="r" defTabSz="609600">
              <a:lnSpc>
                <a:spcPct val="100000"/>
              </a:lnSpc>
              <a:spcBef>
                <a:spcPts val="0"/>
              </a:spcBef>
              <a:buClrTx/>
              <a:buSzTx/>
              <a:buFontTx/>
              <a:buNone/>
              <a:tabLst/>
              <a:defRPr sz="2000">
                <a:solidFill>
                  <a:srgbClr val="666666"/>
                </a:solidFill>
                <a:latin typeface="+mj-lt"/>
                <a:ea typeface="+mj-ea"/>
                <a:cs typeface="+mj-cs"/>
                <a:sym typeface="Helvetica Neue Light"/>
              </a:defRPr>
            </a:lvl4pPr>
            <a:lvl5pPr marL="0" indent="0" algn="r" defTabSz="609600">
              <a:lnSpc>
                <a:spcPct val="100000"/>
              </a:lnSpc>
              <a:spcBef>
                <a:spcPts val="0"/>
              </a:spcBef>
              <a:buClrTx/>
              <a:buSzTx/>
              <a:buFontTx/>
              <a:buNone/>
              <a:tabLst/>
              <a:defRPr sz="2000">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18" name="Foliennummer"/>
          <p:cNvSpPr txBox="1">
            <a:spLocks noGrp="1"/>
          </p:cNvSpPr>
          <p:nvPr>
            <p:ph type="sldNum" sz="quarter" idx="2"/>
          </p:nvPr>
        </p:nvSpPr>
        <p:spPr>
          <a:xfrm>
            <a:off x="1378627" y="7315200"/>
            <a:ext cx="453238"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Photo - Horizontal Wide">
    <p:bg>
      <p:bgPr>
        <a:solidFill>
          <a:srgbClr val="FFFFFF"/>
        </a:solidFill>
        <a:effectLst/>
      </p:bgPr>
    </p:bg>
    <p:spTree>
      <p:nvGrpSpPr>
        <p:cNvPr id="1" name=""/>
        <p:cNvGrpSpPr/>
        <p:nvPr/>
      </p:nvGrpSpPr>
      <p:grpSpPr>
        <a:xfrm>
          <a:off x="0" y="0"/>
          <a:ext cx="0" cy="0"/>
          <a:chOff x="0" y="0"/>
          <a:chExt cx="0" cy="0"/>
        </a:xfrm>
      </p:grpSpPr>
      <p:sp>
        <p:nvSpPr>
          <p:cNvPr id="1257" name="Rechteck"/>
          <p:cNvSpPr/>
          <p:nvPr/>
        </p:nvSpPr>
        <p:spPr>
          <a:xfrm>
            <a:off x="635000" y="7162800"/>
            <a:ext cx="11734800" cy="1955800"/>
          </a:xfrm>
          <a:prstGeom prst="rect">
            <a:avLst/>
          </a:prstGeom>
          <a:solidFill>
            <a:srgbClr val="7AAEF9"/>
          </a:solidFill>
          <a:ln w="12700">
            <a:miter lim="400000"/>
          </a:ln>
        </p:spPr>
        <p:txBody>
          <a:bodyPr lIns="0" tIns="0" rIns="0" bIns="0" anchor="ctr"/>
          <a:lstStyle/>
          <a:p>
            <a:pPr defTabSz="457200">
              <a:lnSpc>
                <a:spcPts val="3800"/>
              </a:lnSpc>
              <a:tabLst>
                <a:tab pos="1066800" algn="l"/>
              </a:tabLst>
              <a:defRPr sz="3200">
                <a:solidFill>
                  <a:srgbClr val="FFFFFF"/>
                </a:solidFill>
                <a:latin typeface="Helvetica Neue"/>
                <a:ea typeface="Helvetica Neue"/>
                <a:cs typeface="Helvetica Neue"/>
                <a:sym typeface="Helvetica Neue"/>
              </a:defRPr>
            </a:pPr>
            <a:endParaRPr/>
          </a:p>
        </p:txBody>
      </p:sp>
      <p:sp>
        <p:nvSpPr>
          <p:cNvPr id="1258" name="Bild"/>
          <p:cNvSpPr>
            <a:spLocks noGrp="1"/>
          </p:cNvSpPr>
          <p:nvPr>
            <p:ph type="pic" idx="13"/>
          </p:nvPr>
        </p:nvSpPr>
        <p:spPr>
          <a:xfrm>
            <a:off x="635000" y="-581762"/>
            <a:ext cx="11734800" cy="8788401"/>
          </a:xfrm>
          <a:prstGeom prst="rect">
            <a:avLst/>
          </a:prstGeom>
        </p:spPr>
        <p:txBody>
          <a:bodyPr lIns="91439" tIns="45719" rIns="91439" bIns="45719" anchor="t"/>
          <a:lstStyle/>
          <a:p>
            <a:endParaRPr/>
          </a:p>
        </p:txBody>
      </p:sp>
      <p:sp>
        <p:nvSpPr>
          <p:cNvPr id="1259"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spcBef>
                <a:spcPts val="200"/>
              </a:spcBef>
              <a:defRPr sz="6400">
                <a:solidFill>
                  <a:srgbClr val="FFFFFF"/>
                </a:solidFill>
                <a:latin typeface="+mj-lt"/>
                <a:ea typeface="+mj-ea"/>
                <a:cs typeface="+mj-cs"/>
                <a:sym typeface="Helvetica Neue Light"/>
              </a:defRPr>
            </a:lvl1pPr>
          </a:lstStyle>
          <a:p>
            <a:r>
              <a:t>Titeltext</a:t>
            </a:r>
          </a:p>
        </p:txBody>
      </p:sp>
      <p:sp>
        <p:nvSpPr>
          <p:cNvPr id="1260" name="Foliennummer"/>
          <p:cNvSpPr txBox="1">
            <a:spLocks noGrp="1"/>
          </p:cNvSpPr>
          <p:nvPr>
            <p:ph type="sldNum" sz="quarter" idx="2"/>
          </p:nvPr>
        </p:nvSpPr>
        <p:spPr>
          <a:xfrm>
            <a:off x="11765483" y="8521700"/>
            <a:ext cx="464617" cy="471221"/>
          </a:xfrm>
          <a:prstGeom prst="rect">
            <a:avLst/>
          </a:prstGeom>
        </p:spPr>
        <p:txBody>
          <a:bodyPr lIns="0" tIns="0" rIns="0" bIns="0" anchor="t"/>
          <a:lstStyle>
            <a:lvl1pPr algn="r" defTabSz="457200">
              <a:lnSpc>
                <a:spcPts val="3800"/>
              </a:lnSpc>
              <a:defRPr sz="32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Bullets Kopie 1">
    <p:spTree>
      <p:nvGrpSpPr>
        <p:cNvPr id="1" name=""/>
        <p:cNvGrpSpPr/>
        <p:nvPr/>
      </p:nvGrpSpPr>
      <p:grpSpPr>
        <a:xfrm>
          <a:off x="0" y="0"/>
          <a:ext cx="0" cy="0"/>
          <a:chOff x="0" y="0"/>
          <a:chExt cx="0" cy="0"/>
        </a:xfrm>
      </p:grpSpPr>
      <p:sp>
        <p:nvSpPr>
          <p:cNvPr id="1267" name="Textebene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Textebene 1</a:t>
            </a:r>
          </a:p>
          <a:p>
            <a:pPr lvl="1"/>
            <a:r>
              <a:t>Textebene 2</a:t>
            </a:r>
          </a:p>
          <a:p>
            <a:pPr lvl="2"/>
            <a:r>
              <a:t>Textebene 3</a:t>
            </a:r>
          </a:p>
          <a:p>
            <a:pPr lvl="3"/>
            <a:r>
              <a:t>Textebene 4</a:t>
            </a:r>
          </a:p>
          <a:p>
            <a:pPr lvl="4"/>
            <a:r>
              <a:t>Textebene 5</a:t>
            </a:r>
          </a:p>
        </p:txBody>
      </p:sp>
      <p:sp>
        <p:nvSpPr>
          <p:cNvPr id="1268"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Photo - Double - Float Left">
    <p:bg>
      <p:bgPr>
        <a:solidFill>
          <a:srgbClr val="C0C0C0"/>
        </a:solidFill>
        <a:effectLst/>
      </p:bgPr>
    </p:bg>
    <p:spTree>
      <p:nvGrpSpPr>
        <p:cNvPr id="1" name=""/>
        <p:cNvGrpSpPr/>
        <p:nvPr/>
      </p:nvGrpSpPr>
      <p:grpSpPr>
        <a:xfrm>
          <a:off x="0" y="0"/>
          <a:ext cx="0" cy="0"/>
          <a:chOff x="0" y="0"/>
          <a:chExt cx="0" cy="0"/>
        </a:xfrm>
      </p:grpSpPr>
      <p:sp>
        <p:nvSpPr>
          <p:cNvPr id="1275" name="Rechteck"/>
          <p:cNvSpPr/>
          <p:nvPr/>
        </p:nvSpPr>
        <p:spPr>
          <a:xfrm>
            <a:off x="-38100" y="0"/>
            <a:ext cx="13042900" cy="622300"/>
          </a:xfrm>
          <a:prstGeom prst="rect">
            <a:avLst/>
          </a:prstGeom>
          <a:solidFill>
            <a:srgbClr val="78ACFF"/>
          </a:solidFill>
          <a:ln w="25400">
            <a:miter lim="400000"/>
          </a:ln>
        </p:spPr>
        <p:txBody>
          <a:bodyPr lIns="38100" tIns="38100" rIns="38100" bIns="38100" anchor="ctr"/>
          <a:lstStyle/>
          <a:p>
            <a:pPr>
              <a:lnSpc>
                <a:spcPts val="3600"/>
              </a:lnSpc>
              <a:tabLst>
                <a:tab pos="1066800" algn="l"/>
              </a:tabLst>
              <a:defRPr sz="30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sp>
        <p:nvSpPr>
          <p:cNvPr id="1276" name="Rechteck"/>
          <p:cNvSpPr/>
          <p:nvPr/>
        </p:nvSpPr>
        <p:spPr>
          <a:xfrm>
            <a:off x="-50800" y="6972300"/>
            <a:ext cx="13055600" cy="2781300"/>
          </a:xfrm>
          <a:prstGeom prst="rect">
            <a:avLst/>
          </a:prstGeom>
          <a:solidFill>
            <a:srgbClr val="78ACFF"/>
          </a:solidFill>
          <a:ln w="25400">
            <a:miter lim="400000"/>
          </a:ln>
        </p:spPr>
        <p:txBody>
          <a:bodyPr lIns="38100" tIns="38100" rIns="38100" bIns="38100" anchor="ctr"/>
          <a:lstStyle/>
          <a:p>
            <a:pPr>
              <a:lnSpc>
                <a:spcPts val="3600"/>
              </a:lnSpc>
              <a:tabLst>
                <a:tab pos="1066800" algn="l"/>
              </a:tabLst>
              <a:defRPr sz="30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pic>
        <p:nvPicPr>
          <p:cNvPr id="1277" name="cut-Double-Float.png" descr="cut-Double-Float.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278" name="Titeltext"/>
          <p:cNvSpPr txBox="1">
            <a:spLocks noGrp="1"/>
          </p:cNvSpPr>
          <p:nvPr>
            <p:ph type="title"/>
          </p:nvPr>
        </p:nvSpPr>
        <p:spPr>
          <a:xfrm>
            <a:off x="647700" y="7200900"/>
            <a:ext cx="11595100" cy="2362200"/>
          </a:xfrm>
          <a:prstGeom prst="rect">
            <a:avLst/>
          </a:prstGeom>
        </p:spPr>
        <p:txBody>
          <a:bodyPr anchor="t"/>
          <a:lstStyle>
            <a:lvl1pPr algn="ctr">
              <a:defRPr>
                <a:solidFill>
                  <a:srgbClr val="FFFFFF"/>
                </a:solidFill>
              </a:defRPr>
            </a:lvl1pPr>
          </a:lstStyle>
          <a:p>
            <a:r>
              <a:t>Titeltext</a:t>
            </a:r>
          </a:p>
        </p:txBody>
      </p:sp>
      <p:sp>
        <p:nvSpPr>
          <p:cNvPr id="1279" name="Foliennummer"/>
          <p:cNvSpPr txBox="1">
            <a:spLocks noGrp="1"/>
          </p:cNvSpPr>
          <p:nvPr>
            <p:ph type="sldNum" sz="quarter" idx="2"/>
          </p:nvPr>
        </p:nvSpPr>
        <p:spPr>
          <a:xfrm>
            <a:off x="698500" y="2171700"/>
            <a:ext cx="411858"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Blank Kopie">
    <p:bg>
      <p:bgPr>
        <a:solidFill>
          <a:srgbClr val="FFFFFF"/>
        </a:solidFill>
        <a:effectLst/>
      </p:bgPr>
    </p:bg>
    <p:spTree>
      <p:nvGrpSpPr>
        <p:cNvPr id="1" name=""/>
        <p:cNvGrpSpPr/>
        <p:nvPr/>
      </p:nvGrpSpPr>
      <p:grpSpPr>
        <a:xfrm>
          <a:off x="0" y="0"/>
          <a:ext cx="0" cy="0"/>
          <a:chOff x="0" y="0"/>
          <a:chExt cx="0" cy="0"/>
        </a:xfrm>
      </p:grpSpPr>
      <p:sp>
        <p:nvSpPr>
          <p:cNvPr id="1286" name="Rechteck"/>
          <p:cNvSpPr/>
          <p:nvPr/>
        </p:nvSpPr>
        <p:spPr>
          <a:xfrm>
            <a:off x="11633200" y="3124200"/>
            <a:ext cx="736600" cy="5994400"/>
          </a:xfrm>
          <a:prstGeom prst="rect">
            <a:avLst/>
          </a:prstGeom>
          <a:solidFill>
            <a:srgbClr val="71B4E3"/>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287" name="Rechteck"/>
          <p:cNvSpPr/>
          <p:nvPr/>
        </p:nvSpPr>
        <p:spPr>
          <a:xfrm>
            <a:off x="11633200" y="635000"/>
            <a:ext cx="736600" cy="22860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288" name="Rechteck"/>
          <p:cNvSpPr/>
          <p:nvPr/>
        </p:nvSpPr>
        <p:spPr>
          <a:xfrm>
            <a:off x="647700" y="647700"/>
            <a:ext cx="10795000" cy="8458200"/>
          </a:xfrm>
          <a:prstGeom prst="rect">
            <a:avLst/>
          </a:prstGeom>
          <a:ln w="25400">
            <a:solidFill>
              <a:srgbClr val="71B4E3"/>
            </a:solidFill>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289" name="Foliennummer"/>
          <p:cNvSpPr txBox="1">
            <a:spLocks noGrp="1"/>
          </p:cNvSpPr>
          <p:nvPr>
            <p:ph type="sldNum" sz="quarter" idx="2"/>
          </p:nvPr>
        </p:nvSpPr>
        <p:spPr>
          <a:xfrm>
            <a:off x="11793727" y="2339085"/>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Title Over Photo Kopie 3">
    <p:bg>
      <p:bgPr>
        <a:solidFill>
          <a:srgbClr val="FFFFFF"/>
        </a:solidFill>
        <a:effectLst/>
      </p:bgPr>
    </p:bg>
    <p:spTree>
      <p:nvGrpSpPr>
        <p:cNvPr id="1" name=""/>
        <p:cNvGrpSpPr/>
        <p:nvPr/>
      </p:nvGrpSpPr>
      <p:grpSpPr>
        <a:xfrm>
          <a:off x="0" y="0"/>
          <a:ext cx="0" cy="0"/>
          <a:chOff x="0" y="0"/>
          <a:chExt cx="0" cy="0"/>
        </a:xfrm>
      </p:grpSpPr>
      <p:sp>
        <p:nvSpPr>
          <p:cNvPr id="1296" name="Rechteck"/>
          <p:cNvSpPr/>
          <p:nvPr/>
        </p:nvSpPr>
        <p:spPr>
          <a:xfrm>
            <a:off x="635000" y="635000"/>
            <a:ext cx="11772900" cy="4191000"/>
          </a:xfrm>
          <a:prstGeom prst="rect">
            <a:avLst/>
          </a:prstGeom>
          <a:solidFill>
            <a:srgbClr val="6DA0F9"/>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297" name="Bild"/>
          <p:cNvSpPr>
            <a:spLocks noGrp="1"/>
          </p:cNvSpPr>
          <p:nvPr>
            <p:ph type="pic" idx="13"/>
          </p:nvPr>
        </p:nvSpPr>
        <p:spPr>
          <a:xfrm>
            <a:off x="525524" y="2575398"/>
            <a:ext cx="11871856" cy="8895666"/>
          </a:xfrm>
          <a:prstGeom prst="rect">
            <a:avLst/>
          </a:prstGeom>
        </p:spPr>
        <p:txBody>
          <a:bodyPr lIns="91439" tIns="45719" rIns="91439" bIns="45719" anchor="t"/>
          <a:lstStyle/>
          <a:p>
            <a:endParaRPr/>
          </a:p>
        </p:txBody>
      </p:sp>
      <p:sp>
        <p:nvSpPr>
          <p:cNvPr id="1298" name="Titeltext"/>
          <p:cNvSpPr txBox="1">
            <a:spLocks noGrp="1"/>
          </p:cNvSpPr>
          <p:nvPr>
            <p:ph type="title"/>
          </p:nvPr>
        </p:nvSpPr>
        <p:spPr>
          <a:xfrm>
            <a:off x="863600" y="876300"/>
            <a:ext cx="4800600" cy="78867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299" name="Foliennummer"/>
          <p:cNvSpPr txBox="1">
            <a:spLocks noGrp="1"/>
          </p:cNvSpPr>
          <p:nvPr>
            <p:ph type="sldNum" sz="quarter" idx="2"/>
          </p:nvPr>
        </p:nvSpPr>
        <p:spPr>
          <a:xfrm>
            <a:off x="6291986" y="4165600"/>
            <a:ext cx="408128" cy="421844"/>
          </a:xfrm>
          <a:prstGeom prst="rect">
            <a:avLst/>
          </a:prstGeom>
        </p:spPr>
        <p:txBody>
          <a:bodyPr lIns="0" tIns="0" rIns="0" bIns="0" anchor="t"/>
          <a:lstStyle>
            <a:lvl1pPr algn="ct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Title, Text &amp; Photo with Caption - Left">
    <p:bg>
      <p:bgPr>
        <a:solidFill>
          <a:srgbClr val="FFFFFF"/>
        </a:solidFill>
        <a:effectLst/>
      </p:bgPr>
    </p:bg>
    <p:spTree>
      <p:nvGrpSpPr>
        <p:cNvPr id="1" name=""/>
        <p:cNvGrpSpPr/>
        <p:nvPr/>
      </p:nvGrpSpPr>
      <p:grpSpPr>
        <a:xfrm>
          <a:off x="0" y="0"/>
          <a:ext cx="0" cy="0"/>
          <a:chOff x="0" y="0"/>
          <a:chExt cx="0" cy="0"/>
        </a:xfrm>
      </p:grpSpPr>
      <p:sp>
        <p:nvSpPr>
          <p:cNvPr id="1306" name="Rechteck"/>
          <p:cNvSpPr/>
          <p:nvPr/>
        </p:nvSpPr>
        <p:spPr>
          <a:xfrm>
            <a:off x="635000" y="6426200"/>
            <a:ext cx="368300" cy="2692400"/>
          </a:xfrm>
          <a:prstGeom prst="rect">
            <a:avLst/>
          </a:prstGeom>
          <a:solidFill>
            <a:srgbClr val="94D1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07" name="Rechteck"/>
          <p:cNvSpPr/>
          <p:nvPr/>
        </p:nvSpPr>
        <p:spPr>
          <a:xfrm>
            <a:off x="635000" y="635000"/>
            <a:ext cx="368300" cy="5613400"/>
          </a:xfrm>
          <a:prstGeom prst="rect">
            <a:avLst/>
          </a:prstGeom>
          <a:solidFill>
            <a:srgbClr val="6FA3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08" name="Rechteck"/>
          <p:cNvSpPr/>
          <p:nvPr/>
        </p:nvSpPr>
        <p:spPr>
          <a:xfrm>
            <a:off x="4178300" y="635000"/>
            <a:ext cx="8191500" cy="8483600"/>
          </a:xfrm>
          <a:prstGeom prst="rect">
            <a:avLst/>
          </a:prstGeom>
          <a:solidFill>
            <a:srgbClr val="6FA3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09" name="Rechteck"/>
          <p:cNvSpPr/>
          <p:nvPr/>
        </p:nvSpPr>
        <p:spPr>
          <a:xfrm>
            <a:off x="1206500" y="6426200"/>
            <a:ext cx="2781300" cy="2692400"/>
          </a:xfrm>
          <a:prstGeom prst="rect">
            <a:avLst/>
          </a:prstGeom>
          <a:solidFill>
            <a:srgbClr val="6FA3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10" name="Add notes or a caption; delete this if not needed."/>
          <p:cNvSpPr txBox="1">
            <a:spLocks noGrp="1"/>
          </p:cNvSpPr>
          <p:nvPr>
            <p:ph type="body" sz="quarter" idx="13"/>
          </p:nvPr>
        </p:nvSpPr>
        <p:spPr>
          <a:xfrm>
            <a:off x="1435100" y="6654800"/>
            <a:ext cx="2362200" cy="1808277"/>
          </a:xfrm>
          <a:prstGeom prst="rect">
            <a:avLst/>
          </a:prstGeom>
        </p:spPr>
        <p:txBody>
          <a:bodyPr anchor="t">
            <a:spAutoFit/>
          </a:bodyPr>
          <a:lstStyle/>
          <a:p>
            <a:pPr marL="0" indent="0" algn="r" defTabSz="457200">
              <a:lnSpc>
                <a:spcPts val="2600"/>
              </a:lnSpc>
              <a:spcBef>
                <a:spcPts val="0"/>
              </a:spcBef>
              <a:buClrTx/>
              <a:buSzTx/>
              <a:buFontTx/>
              <a:buNone/>
              <a:tabLst>
                <a:tab pos="1066800" algn="l"/>
              </a:tabLst>
              <a:defRPr sz="2200" i="1">
                <a:solidFill>
                  <a:srgbClr val="FFFFFF"/>
                </a:solidFill>
                <a:latin typeface="+mj-lt"/>
                <a:ea typeface="+mj-ea"/>
                <a:cs typeface="+mj-cs"/>
                <a:sym typeface="Helvetica Neue Light"/>
              </a:defRPr>
            </a:pPr>
            <a:r>
              <a:t>Add notes or a caption; delete this if not needed.</a:t>
            </a:r>
          </a:p>
          <a:p>
            <a:pPr marL="0" indent="0" algn="r" defTabSz="457200">
              <a:lnSpc>
                <a:spcPts val="2600"/>
              </a:lnSpc>
              <a:spcBef>
                <a:spcPts val="0"/>
              </a:spcBef>
              <a:buClrTx/>
              <a:buSzTx/>
              <a:buFontTx/>
              <a:buNone/>
              <a:tabLst>
                <a:tab pos="1066800" algn="l"/>
              </a:tabLst>
              <a:defRPr sz="2200" i="1">
                <a:solidFill>
                  <a:srgbClr val="FFFFFF"/>
                </a:solidFill>
                <a:latin typeface="+mj-lt"/>
                <a:ea typeface="+mj-ea"/>
                <a:cs typeface="+mj-cs"/>
                <a:sym typeface="Helvetica Neue Light"/>
              </a:defRPr>
            </a:pPr>
            <a:endParaRPr/>
          </a:p>
        </p:txBody>
      </p:sp>
      <p:sp>
        <p:nvSpPr>
          <p:cNvPr id="1311" name="Bild"/>
          <p:cNvSpPr>
            <a:spLocks noGrp="1"/>
          </p:cNvSpPr>
          <p:nvPr>
            <p:ph type="pic" sz="half" idx="14"/>
          </p:nvPr>
        </p:nvSpPr>
        <p:spPr>
          <a:xfrm>
            <a:off x="-1143000" y="635000"/>
            <a:ext cx="7467600" cy="5613401"/>
          </a:xfrm>
          <a:prstGeom prst="rect">
            <a:avLst/>
          </a:prstGeom>
        </p:spPr>
        <p:txBody>
          <a:bodyPr lIns="91439" tIns="45719" rIns="91439" bIns="45719" anchor="t"/>
          <a:lstStyle/>
          <a:p>
            <a:endParaRPr/>
          </a:p>
        </p:txBody>
      </p:sp>
      <p:sp>
        <p:nvSpPr>
          <p:cNvPr id="1312" name="Titeltext"/>
          <p:cNvSpPr txBox="1">
            <a:spLocks noGrp="1"/>
          </p:cNvSpPr>
          <p:nvPr>
            <p:ph type="title"/>
          </p:nvPr>
        </p:nvSpPr>
        <p:spPr>
          <a:xfrm>
            <a:off x="4648200" y="863600"/>
            <a:ext cx="7251700" cy="31750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313" name="Textebene 1…"/>
          <p:cNvSpPr txBox="1">
            <a:spLocks noGrp="1"/>
          </p:cNvSpPr>
          <p:nvPr>
            <p:ph type="body" sz="half" idx="1"/>
          </p:nvPr>
        </p:nvSpPr>
        <p:spPr>
          <a:xfrm>
            <a:off x="4648200" y="4102100"/>
            <a:ext cx="7251700" cy="4775200"/>
          </a:xfrm>
          <a:prstGeom prst="rect">
            <a:avLst/>
          </a:prstGeom>
        </p:spPr>
        <p:txBody>
          <a:bodyPr anchor="t"/>
          <a:lstStyle>
            <a:lvl1pPr marL="0" indent="0" defTabSz="457200">
              <a:spcBef>
                <a:spcPts val="800"/>
              </a:spcBef>
              <a:buSzTx/>
              <a:buFontTx/>
              <a:buNone/>
              <a:tabLst>
                <a:tab pos="990600" algn="l"/>
              </a:tabLst>
              <a:defRPr>
                <a:solidFill>
                  <a:srgbClr val="FFFFFF"/>
                </a:solidFill>
                <a:latin typeface="Helvetica Neue"/>
                <a:ea typeface="Helvetica Neue"/>
                <a:cs typeface="Helvetica Neue"/>
                <a:sym typeface="Helvetica Neue"/>
              </a:defRPr>
            </a:lvl1pPr>
            <a:lvl2pPr marL="0" indent="0" defTabSz="457200">
              <a:spcBef>
                <a:spcPts val="800"/>
              </a:spcBef>
              <a:buSzTx/>
              <a:buFontTx/>
              <a:buNone/>
              <a:tabLst>
                <a:tab pos="1397000" algn="l"/>
              </a:tabLst>
              <a:defRPr>
                <a:solidFill>
                  <a:srgbClr val="FFFFFF"/>
                </a:solidFill>
                <a:latin typeface="Helvetica Neue"/>
                <a:ea typeface="Helvetica Neue"/>
                <a:cs typeface="Helvetica Neue"/>
                <a:sym typeface="Helvetica Neue"/>
              </a:defRPr>
            </a:lvl2pPr>
            <a:lvl3pPr marL="0" indent="0" defTabSz="457200">
              <a:spcBef>
                <a:spcPts val="800"/>
              </a:spcBef>
              <a:buSzTx/>
              <a:buFontTx/>
              <a:buNone/>
              <a:tabLst>
                <a:tab pos="1790700" algn="l"/>
              </a:tabLst>
              <a:defRPr>
                <a:solidFill>
                  <a:srgbClr val="FFFFFF"/>
                </a:solidFill>
                <a:latin typeface="Helvetica Neue"/>
                <a:ea typeface="Helvetica Neue"/>
                <a:cs typeface="Helvetica Neue"/>
                <a:sym typeface="Helvetica Neue"/>
              </a:defRPr>
            </a:lvl3pPr>
            <a:lvl4pPr marL="0" indent="0" defTabSz="457200">
              <a:lnSpc>
                <a:spcPts val="2800"/>
              </a:lnSpc>
              <a:spcBef>
                <a:spcPts val="800"/>
              </a:spcBef>
              <a:buSzTx/>
              <a:buFontTx/>
              <a:buNone/>
              <a:tabLst>
                <a:tab pos="2184400" algn="l"/>
              </a:tabLst>
              <a:defRPr sz="2400">
                <a:solidFill>
                  <a:srgbClr val="FFFFFF"/>
                </a:solidFill>
                <a:latin typeface="Helvetica Neue"/>
                <a:ea typeface="Helvetica Neue"/>
                <a:cs typeface="Helvetica Neue"/>
                <a:sym typeface="Helvetica Neue"/>
              </a:defRPr>
            </a:lvl4pPr>
            <a:lvl5pPr marL="0" indent="0" defTabSz="457200">
              <a:spcBef>
                <a:spcPts val="800"/>
              </a:spcBef>
              <a:buSzTx/>
              <a:buFontTx/>
              <a:buNone/>
              <a:tabLst>
                <a:tab pos="2590800" algn="l"/>
              </a:tabLst>
              <a:defRPr>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314"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Title &amp; Subtitle  Kopie">
    <p:bg>
      <p:bgPr>
        <a:solidFill>
          <a:srgbClr val="FFFFFF"/>
        </a:solidFill>
        <a:effectLst/>
      </p:bgPr>
    </p:bg>
    <p:spTree>
      <p:nvGrpSpPr>
        <p:cNvPr id="1" name=""/>
        <p:cNvGrpSpPr/>
        <p:nvPr/>
      </p:nvGrpSpPr>
      <p:grpSpPr>
        <a:xfrm>
          <a:off x="0" y="0"/>
          <a:ext cx="0" cy="0"/>
          <a:chOff x="0" y="0"/>
          <a:chExt cx="0" cy="0"/>
        </a:xfrm>
      </p:grpSpPr>
      <p:sp>
        <p:nvSpPr>
          <p:cNvPr id="1321" name="Rechteck"/>
          <p:cNvSpPr/>
          <p:nvPr/>
        </p:nvSpPr>
        <p:spPr>
          <a:xfrm>
            <a:off x="9131300" y="635000"/>
            <a:ext cx="3238500" cy="84836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22" name="Rechteck"/>
          <p:cNvSpPr/>
          <p:nvPr/>
        </p:nvSpPr>
        <p:spPr>
          <a:xfrm>
            <a:off x="635000" y="635000"/>
            <a:ext cx="8305800" cy="8483600"/>
          </a:xfrm>
          <a:prstGeom prst="rect">
            <a:avLst/>
          </a:prstGeom>
          <a:solidFill>
            <a:srgbClr val="6DA0EF"/>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23" name="Titeltext"/>
          <p:cNvSpPr txBox="1">
            <a:spLocks noGrp="1"/>
          </p:cNvSpPr>
          <p:nvPr>
            <p:ph type="title"/>
          </p:nvPr>
        </p:nvSpPr>
        <p:spPr>
          <a:xfrm>
            <a:off x="1117600" y="2921000"/>
            <a:ext cx="7353300" cy="40005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324" name="Textebene 1…"/>
          <p:cNvSpPr txBox="1">
            <a:spLocks noGrp="1"/>
          </p:cNvSpPr>
          <p:nvPr>
            <p:ph type="body" sz="quarter" idx="1"/>
          </p:nvPr>
        </p:nvSpPr>
        <p:spPr>
          <a:xfrm>
            <a:off x="1117600" y="7023100"/>
            <a:ext cx="7353300" cy="1841500"/>
          </a:xfrm>
          <a:prstGeom prst="rect">
            <a:avLst/>
          </a:prstGeom>
        </p:spPr>
        <p:txBody>
          <a:bodyPr anchor="t"/>
          <a:lstStyle>
            <a:lvl1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1pPr>
            <a:lvl2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2pPr>
            <a:lvl3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3pPr>
            <a:lvl4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4pPr>
            <a:lvl5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325"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Title &amp; Subtitle  Kopie 1">
    <p:bg>
      <p:bgPr>
        <a:solidFill>
          <a:srgbClr val="FFFFFF"/>
        </a:solidFill>
        <a:effectLst/>
      </p:bgPr>
    </p:bg>
    <p:spTree>
      <p:nvGrpSpPr>
        <p:cNvPr id="1" name=""/>
        <p:cNvGrpSpPr/>
        <p:nvPr/>
      </p:nvGrpSpPr>
      <p:grpSpPr>
        <a:xfrm>
          <a:off x="0" y="0"/>
          <a:ext cx="0" cy="0"/>
          <a:chOff x="0" y="0"/>
          <a:chExt cx="0" cy="0"/>
        </a:xfrm>
      </p:grpSpPr>
      <p:sp>
        <p:nvSpPr>
          <p:cNvPr id="1332" name="Rechteck"/>
          <p:cNvSpPr/>
          <p:nvPr/>
        </p:nvSpPr>
        <p:spPr>
          <a:xfrm>
            <a:off x="10947400" y="635000"/>
            <a:ext cx="1422400" cy="84836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33" name="Rechteck"/>
          <p:cNvSpPr/>
          <p:nvPr/>
        </p:nvSpPr>
        <p:spPr>
          <a:xfrm>
            <a:off x="635000" y="635000"/>
            <a:ext cx="10033000" cy="8483600"/>
          </a:xfrm>
          <a:prstGeom prst="rect">
            <a:avLst/>
          </a:prstGeom>
          <a:solidFill>
            <a:srgbClr val="6DA0EF"/>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34" name="Titeltext"/>
          <p:cNvSpPr txBox="1">
            <a:spLocks noGrp="1"/>
          </p:cNvSpPr>
          <p:nvPr>
            <p:ph type="title"/>
          </p:nvPr>
        </p:nvSpPr>
        <p:spPr>
          <a:xfrm>
            <a:off x="1117600" y="2921000"/>
            <a:ext cx="7353300" cy="40005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335" name="Textebene 1…"/>
          <p:cNvSpPr txBox="1">
            <a:spLocks noGrp="1"/>
          </p:cNvSpPr>
          <p:nvPr>
            <p:ph type="body" sz="quarter" idx="1"/>
          </p:nvPr>
        </p:nvSpPr>
        <p:spPr>
          <a:xfrm>
            <a:off x="1117600" y="7023100"/>
            <a:ext cx="7353300" cy="1841500"/>
          </a:xfrm>
          <a:prstGeom prst="rect">
            <a:avLst/>
          </a:prstGeom>
        </p:spPr>
        <p:txBody>
          <a:bodyPr anchor="t"/>
          <a:lstStyle>
            <a:lvl1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1pPr>
            <a:lvl2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2pPr>
            <a:lvl3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3pPr>
            <a:lvl4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4pPr>
            <a:lvl5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336"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Titel &amp; Aufzählung">
    <p:bg>
      <p:bgPr>
        <a:solidFill>
          <a:srgbClr val="FFFFFF"/>
        </a:solidFill>
        <a:effectLst/>
      </p:bgPr>
    </p:bg>
    <p:spTree>
      <p:nvGrpSpPr>
        <p:cNvPr id="1" name=""/>
        <p:cNvGrpSpPr/>
        <p:nvPr/>
      </p:nvGrpSpPr>
      <p:grpSpPr>
        <a:xfrm>
          <a:off x="0" y="0"/>
          <a:ext cx="0" cy="0"/>
          <a:chOff x="0" y="0"/>
          <a:chExt cx="0" cy="0"/>
        </a:xfrm>
      </p:grpSpPr>
      <p:sp>
        <p:nvSpPr>
          <p:cNvPr id="1343" name="Titeltext"/>
          <p:cNvSpPr txBox="1">
            <a:spLocks noGrp="1"/>
          </p:cNvSpPr>
          <p:nvPr>
            <p:ph type="title"/>
          </p:nvPr>
        </p:nvSpPr>
        <p:spPr>
          <a:xfrm>
            <a:off x="1270000" y="254000"/>
            <a:ext cx="10464800" cy="2438400"/>
          </a:xfrm>
          <a:prstGeom prst="rect">
            <a:avLst/>
          </a:prstGeom>
        </p:spPr>
        <p:txBody>
          <a:bodyPr lIns="50800" tIns="50800" rIns="50800" bIns="50800" anchor="ctr"/>
          <a:lstStyle>
            <a:lvl1pPr algn="ctr">
              <a:lnSpc>
                <a:spcPct val="100000"/>
              </a:lnSpc>
              <a:spcBef>
                <a:spcPts val="0"/>
              </a:spcBef>
              <a:tabLst/>
              <a:defRPr sz="8400">
                <a:solidFill>
                  <a:srgbClr val="000000"/>
                </a:solidFill>
                <a:latin typeface="+mn-lt"/>
                <a:ea typeface="+mn-ea"/>
                <a:cs typeface="+mn-cs"/>
                <a:sym typeface="Gill Sans"/>
              </a:defRPr>
            </a:lvl1pPr>
          </a:lstStyle>
          <a:p>
            <a:r>
              <a:t>Titeltext</a:t>
            </a:r>
          </a:p>
        </p:txBody>
      </p:sp>
      <p:sp>
        <p:nvSpPr>
          <p:cNvPr id="1344" name="Textebene 1…"/>
          <p:cNvSpPr txBox="1">
            <a:spLocks noGrp="1"/>
          </p:cNvSpPr>
          <p:nvPr>
            <p:ph type="body" idx="1"/>
          </p:nvPr>
        </p:nvSpPr>
        <p:spPr>
          <a:xfrm>
            <a:off x="1270000" y="2768600"/>
            <a:ext cx="10464800" cy="5715000"/>
          </a:xfrm>
          <a:prstGeom prst="rect">
            <a:avLst/>
          </a:prstGeom>
        </p:spPr>
        <p:txBody>
          <a:bodyPr/>
          <a:lstStyle>
            <a:lvl1pPr marL="889000" indent="-571500">
              <a:lnSpc>
                <a:spcPct val="100000"/>
              </a:lnSpc>
              <a:spcBef>
                <a:spcPts val="2400"/>
              </a:spcBef>
              <a:buClrTx/>
              <a:buSzPct val="171000"/>
              <a:buFontTx/>
              <a:buChar char="•"/>
              <a:tabLst/>
              <a:defRPr sz="4200">
                <a:solidFill>
                  <a:srgbClr val="000000"/>
                </a:solidFill>
                <a:latin typeface="+mn-lt"/>
                <a:ea typeface="+mn-ea"/>
                <a:cs typeface="+mn-cs"/>
                <a:sym typeface="Gill Sans"/>
              </a:defRPr>
            </a:lvl1pPr>
            <a:lvl2pPr marL="1333500" indent="-571500">
              <a:lnSpc>
                <a:spcPct val="100000"/>
              </a:lnSpc>
              <a:spcBef>
                <a:spcPts val="2400"/>
              </a:spcBef>
              <a:buClrTx/>
              <a:buSzPct val="171000"/>
              <a:buFontTx/>
              <a:buChar char="•"/>
              <a:tabLst/>
              <a:defRPr sz="4200">
                <a:solidFill>
                  <a:srgbClr val="000000"/>
                </a:solidFill>
                <a:latin typeface="+mn-lt"/>
                <a:ea typeface="+mn-ea"/>
                <a:cs typeface="+mn-cs"/>
                <a:sym typeface="Gill Sans"/>
              </a:defRPr>
            </a:lvl2pPr>
            <a:lvl3pPr marL="1778000" indent="-571500">
              <a:lnSpc>
                <a:spcPct val="100000"/>
              </a:lnSpc>
              <a:spcBef>
                <a:spcPts val="2400"/>
              </a:spcBef>
              <a:buClrTx/>
              <a:buSzPct val="171000"/>
              <a:buFontTx/>
              <a:buChar char="•"/>
              <a:tabLst/>
              <a:defRPr sz="4200">
                <a:solidFill>
                  <a:srgbClr val="000000"/>
                </a:solidFill>
                <a:latin typeface="+mn-lt"/>
                <a:ea typeface="+mn-ea"/>
                <a:cs typeface="+mn-cs"/>
                <a:sym typeface="Gill Sans"/>
              </a:defRPr>
            </a:lvl3pPr>
            <a:lvl4pPr marL="2222500" indent="-571500">
              <a:lnSpc>
                <a:spcPct val="100000"/>
              </a:lnSpc>
              <a:spcBef>
                <a:spcPts val="2400"/>
              </a:spcBef>
              <a:buClrTx/>
              <a:buSzPct val="171000"/>
              <a:buFontTx/>
              <a:buChar char="•"/>
              <a:tabLst/>
              <a:defRPr sz="4200">
                <a:solidFill>
                  <a:srgbClr val="000000"/>
                </a:solidFill>
                <a:latin typeface="+mn-lt"/>
                <a:ea typeface="+mn-ea"/>
                <a:cs typeface="+mn-cs"/>
                <a:sym typeface="Gill Sans"/>
              </a:defRPr>
            </a:lvl4pPr>
            <a:lvl5pPr marL="2667000" indent="-571500">
              <a:lnSpc>
                <a:spcPct val="100000"/>
              </a:lnSpc>
              <a:spcBef>
                <a:spcPts val="2400"/>
              </a:spcBef>
              <a:buClrTx/>
              <a:buSzPct val="171000"/>
              <a:buFontTx/>
              <a:buChar char="•"/>
              <a:tabLst/>
              <a:defRPr sz="4200">
                <a:solidFill>
                  <a:srgbClr val="000000"/>
                </a:solidFill>
                <a:latin typeface="+mn-lt"/>
                <a:ea typeface="+mn-ea"/>
                <a:cs typeface="+mn-cs"/>
                <a:sym typeface="Gill Sans"/>
              </a:defRPr>
            </a:lvl5pPr>
          </a:lstStyle>
          <a:p>
            <a:r>
              <a:t>Textebene 1</a:t>
            </a:r>
          </a:p>
          <a:p>
            <a:pPr lvl="1"/>
            <a:r>
              <a:t>Textebene 2</a:t>
            </a:r>
          </a:p>
          <a:p>
            <a:pPr lvl="2"/>
            <a:r>
              <a:t>Textebene 3</a:t>
            </a:r>
          </a:p>
          <a:p>
            <a:pPr lvl="3"/>
            <a:r>
              <a:t>Textebene 4</a:t>
            </a:r>
          </a:p>
          <a:p>
            <a:pPr lvl="4"/>
            <a:r>
              <a:t>Textebene 5</a:t>
            </a:r>
          </a:p>
        </p:txBody>
      </p:sp>
      <p:sp>
        <p:nvSpPr>
          <p:cNvPr id="1345" name="Foliennummer"/>
          <p:cNvSpPr txBox="1">
            <a:spLocks noGrp="1"/>
          </p:cNvSpPr>
          <p:nvPr>
            <p:ph type="sldNum" sz="quarter" idx="2"/>
          </p:nvPr>
        </p:nvSpPr>
        <p:spPr>
          <a:xfrm>
            <a:off x="6324600" y="9258300"/>
            <a:ext cx="342900" cy="368300"/>
          </a:xfrm>
          <a:prstGeom prst="rect">
            <a:avLst/>
          </a:prstGeom>
        </p:spPr>
        <p:txBody>
          <a:bodyPr lIns="50800" tIns="50800" rIns="50800" bIns="50800" anchor="t"/>
          <a:lstStyle>
            <a:lvl1pPr algn="ctr">
              <a:lnSpc>
                <a:spcPct val="100000"/>
              </a:lnSpc>
              <a:tabLst/>
              <a:defRPr sz="1800">
                <a:solidFill>
                  <a:srgbClr val="000000"/>
                </a:solidFill>
                <a:latin typeface="+mn-lt"/>
                <a:ea typeface="+mn-ea"/>
                <a:cs typeface="+mn-cs"/>
                <a:sym typeface="Gill Sans"/>
              </a:defRPr>
            </a:lvl1pPr>
          </a:lstStyle>
          <a:p>
            <a:fld id="{86CB4B4D-7CA3-9044-876B-883B54F8677D}" type="slidenum">
              <a:t>‹#›</a:t>
            </a:fld>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FFFFFF"/>
        </a:solidFill>
        <a:effectLst/>
      </p:bgPr>
    </p:bg>
    <p:spTree>
      <p:nvGrpSpPr>
        <p:cNvPr id="1" name=""/>
        <p:cNvGrpSpPr/>
        <p:nvPr/>
      </p:nvGrpSpPr>
      <p:grpSpPr>
        <a:xfrm>
          <a:off x="0" y="0"/>
          <a:ext cx="0" cy="0"/>
          <a:chOff x="0" y="0"/>
          <a:chExt cx="0" cy="0"/>
        </a:xfrm>
      </p:grpSpPr>
      <p:sp>
        <p:nvSpPr>
          <p:cNvPr id="1352" name="Rechteck"/>
          <p:cNvSpPr/>
          <p:nvPr/>
        </p:nvSpPr>
        <p:spPr>
          <a:xfrm>
            <a:off x="635000" y="635000"/>
            <a:ext cx="5765800" cy="8483600"/>
          </a:xfrm>
          <a:prstGeom prst="rect">
            <a:avLst/>
          </a:prstGeom>
          <a:solidFill>
            <a:srgbClr val="78ADFD"/>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353" name="Bild"/>
          <p:cNvSpPr>
            <a:spLocks noGrp="1"/>
          </p:cNvSpPr>
          <p:nvPr>
            <p:ph type="pic" idx="13"/>
          </p:nvPr>
        </p:nvSpPr>
        <p:spPr>
          <a:xfrm>
            <a:off x="3822700" y="635000"/>
            <a:ext cx="11315699" cy="8463265"/>
          </a:xfrm>
          <a:prstGeom prst="rect">
            <a:avLst/>
          </a:prstGeom>
        </p:spPr>
        <p:txBody>
          <a:bodyPr lIns="91439" tIns="45719" rIns="91439" bIns="45719" anchor="t"/>
          <a:lstStyle/>
          <a:p>
            <a:endParaRPr/>
          </a:p>
        </p:txBody>
      </p:sp>
      <p:sp>
        <p:nvSpPr>
          <p:cNvPr id="1354" name="Titeltext"/>
          <p:cNvSpPr txBox="1">
            <a:spLocks noGrp="1"/>
          </p:cNvSpPr>
          <p:nvPr>
            <p:ph type="title"/>
          </p:nvPr>
        </p:nvSpPr>
        <p:spPr>
          <a:xfrm>
            <a:off x="1104900" y="863600"/>
            <a:ext cx="4826000" cy="31750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355" name="Textebene 1…"/>
          <p:cNvSpPr txBox="1">
            <a:spLocks noGrp="1"/>
          </p:cNvSpPr>
          <p:nvPr>
            <p:ph type="body" sz="quarter" idx="1"/>
          </p:nvPr>
        </p:nvSpPr>
        <p:spPr>
          <a:xfrm>
            <a:off x="1104900" y="4114800"/>
            <a:ext cx="4826000" cy="4762500"/>
          </a:xfrm>
          <a:prstGeom prst="rect">
            <a:avLst/>
          </a:prstGeom>
        </p:spPr>
        <p:txBody>
          <a:bodyPr anchor="t"/>
          <a:lstStyle>
            <a:lvl1pPr marL="0" indent="0" defTabSz="457200">
              <a:lnSpc>
                <a:spcPts val="3300"/>
              </a:lnSpc>
              <a:spcBef>
                <a:spcPts val="800"/>
              </a:spcBef>
              <a:buClrTx/>
              <a:buSzTx/>
              <a:buFontTx/>
              <a:buNone/>
              <a:tabLst>
                <a:tab pos="736600" algn="l"/>
              </a:tabLst>
              <a:defRPr sz="2800">
                <a:solidFill>
                  <a:srgbClr val="FFFFFF"/>
                </a:solidFill>
                <a:latin typeface="Helvetica Neue"/>
                <a:ea typeface="Helvetica Neue"/>
                <a:cs typeface="Helvetica Neue"/>
                <a:sym typeface="Helvetica Neue"/>
              </a:defRPr>
            </a:lvl1pPr>
            <a:lvl2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2pPr>
            <a:lvl3pPr marL="0" indent="0" defTabSz="457200">
              <a:lnSpc>
                <a:spcPts val="2600"/>
              </a:lnSpc>
              <a:spcBef>
                <a:spcPts val="800"/>
              </a:spcBef>
              <a:buClrTx/>
              <a:buSzTx/>
              <a:buFontTx/>
              <a:buNone/>
              <a:tabLst>
                <a:tab pos="736600" algn="l"/>
              </a:tabLst>
              <a:defRPr sz="2200">
                <a:solidFill>
                  <a:srgbClr val="FFFFFF"/>
                </a:solidFill>
                <a:latin typeface="Helvetica Neue"/>
                <a:ea typeface="Helvetica Neue"/>
                <a:cs typeface="Helvetica Neue"/>
                <a:sym typeface="Helvetica Neue"/>
              </a:defRPr>
            </a:lvl3pPr>
            <a:lvl4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4pPr>
            <a:lvl5pPr marL="0" indent="0" defTabSz="457200">
              <a:lnSpc>
                <a:spcPts val="2400"/>
              </a:lnSpc>
              <a:spcBef>
                <a:spcPts val="800"/>
              </a:spcBef>
              <a:buClrTx/>
              <a:buSzTx/>
              <a:buFontTx/>
              <a:buNone/>
              <a:tabLst>
                <a:tab pos="736600" algn="l"/>
              </a:tabLst>
              <a:defRPr sz="2000">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356" name="Foliennummer"/>
          <p:cNvSpPr txBox="1">
            <a:spLocks noGrp="1"/>
          </p:cNvSpPr>
          <p:nvPr>
            <p:ph type="sldNum" sz="quarter" idx="2"/>
          </p:nvPr>
        </p:nvSpPr>
        <p:spPr>
          <a:xfrm>
            <a:off x="5827572" y="8521700"/>
            <a:ext cx="408128" cy="421844"/>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ull Panel Photo with Title &amp; Caption">
    <p:bg>
      <p:bgPr>
        <a:solidFill>
          <a:srgbClr val="FFFFFF"/>
        </a:solidFill>
        <a:effectLst/>
      </p:bgPr>
    </p:bg>
    <p:spTree>
      <p:nvGrpSpPr>
        <p:cNvPr id="1" name=""/>
        <p:cNvGrpSpPr/>
        <p:nvPr/>
      </p:nvGrpSpPr>
      <p:grpSpPr>
        <a:xfrm>
          <a:off x="0" y="0"/>
          <a:ext cx="0" cy="0"/>
          <a:chOff x="0" y="0"/>
          <a:chExt cx="0" cy="0"/>
        </a:xfrm>
      </p:grpSpPr>
      <p:sp>
        <p:nvSpPr>
          <p:cNvPr id="125"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126"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093B6B"/>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127" name="Bild"/>
          <p:cNvSpPr>
            <a:spLocks noGrp="1"/>
          </p:cNvSpPr>
          <p:nvPr>
            <p:ph type="pic" idx="13"/>
          </p:nvPr>
        </p:nvSpPr>
        <p:spPr>
          <a:xfrm>
            <a:off x="1358900" y="444500"/>
            <a:ext cx="11823700" cy="8864600"/>
          </a:xfrm>
          <a:prstGeom prst="rect">
            <a:avLst/>
          </a:prstGeom>
        </p:spPr>
        <p:txBody>
          <a:bodyPr lIns="91439" tIns="45719" rIns="91439" bIns="45719" anchor="t"/>
          <a:lstStyle/>
          <a:p>
            <a:endParaRPr/>
          </a:p>
        </p:txBody>
      </p:sp>
      <p:sp>
        <p:nvSpPr>
          <p:cNvPr id="128" name="Rechteck"/>
          <p:cNvSpPr>
            <a:spLocks noGrp="1"/>
          </p:cNvSpPr>
          <p:nvPr>
            <p:ph type="body" sz="quarter" idx="14"/>
          </p:nvPr>
        </p:nvSpPr>
        <p:spPr>
          <a:xfrm>
            <a:off x="1981200" y="7988300"/>
            <a:ext cx="10579100" cy="977900"/>
          </a:xfrm>
          <a:prstGeom prst="rect">
            <a:avLst/>
          </a:prstGeom>
          <a:solidFill>
            <a:srgbClr val="212121">
              <a:alpha val="75000"/>
            </a:srgbClr>
          </a:solidFill>
        </p:spPr>
        <p:txBody>
          <a:bodyPr lIns="76200" tIns="76200" rIns="76200" bIns="76200"/>
          <a:lstStyle/>
          <a:p>
            <a:pPr marL="0" indent="0" algn="ctr" defTabSz="825500">
              <a:lnSpc>
                <a:spcPct val="100000"/>
              </a:lnSpc>
              <a:spcBef>
                <a:spcPts val="0"/>
              </a:spcBef>
              <a:buClrTx/>
              <a:buSzTx/>
              <a:buFontTx/>
              <a:buNone/>
              <a:tabLst/>
              <a:defRPr sz="1600">
                <a:solidFill>
                  <a:srgbClr val="FFFFFF"/>
                </a:solidFill>
                <a:latin typeface="+mj-lt"/>
                <a:ea typeface="+mj-ea"/>
                <a:cs typeface="+mj-cs"/>
                <a:sym typeface="Helvetica Neue Light"/>
              </a:defRPr>
            </a:pPr>
            <a:endParaRPr/>
          </a:p>
        </p:txBody>
      </p:sp>
      <p:sp>
        <p:nvSpPr>
          <p:cNvPr id="129" name="Titeltext"/>
          <p:cNvSpPr txBox="1">
            <a:spLocks noGrp="1"/>
          </p:cNvSpPr>
          <p:nvPr>
            <p:ph type="title"/>
          </p:nvPr>
        </p:nvSpPr>
        <p:spPr>
          <a:xfrm>
            <a:off x="2286000" y="8096250"/>
            <a:ext cx="3771900" cy="762000"/>
          </a:xfrm>
          <a:prstGeom prst="rect">
            <a:avLst/>
          </a:prstGeom>
        </p:spPr>
        <p:txBody>
          <a:bodyPr lIns="50800" tIns="50800" rIns="50800" bIns="50800" anchor="ctr"/>
          <a:lstStyle>
            <a:lvl1pPr defTabSz="609600">
              <a:lnSpc>
                <a:spcPct val="100000"/>
              </a:lnSpc>
              <a:spcBef>
                <a:spcPts val="0"/>
              </a:spcBef>
              <a:tabLst/>
              <a:defRPr sz="3600">
                <a:solidFill>
                  <a:srgbClr val="FFFFFF"/>
                </a:solidFill>
                <a:latin typeface="+mj-lt"/>
                <a:ea typeface="+mj-ea"/>
                <a:cs typeface="+mj-cs"/>
                <a:sym typeface="Helvetica Neue Light"/>
              </a:defRPr>
            </a:lvl1pPr>
          </a:lstStyle>
          <a:p>
            <a:r>
              <a:t>Titeltext</a:t>
            </a:r>
          </a:p>
        </p:txBody>
      </p:sp>
      <p:sp>
        <p:nvSpPr>
          <p:cNvPr id="130" name="Textebene 1…"/>
          <p:cNvSpPr txBox="1">
            <a:spLocks noGrp="1"/>
          </p:cNvSpPr>
          <p:nvPr>
            <p:ph type="body" sz="quarter" idx="1"/>
          </p:nvPr>
        </p:nvSpPr>
        <p:spPr>
          <a:xfrm>
            <a:off x="6197600" y="8102600"/>
            <a:ext cx="5638800" cy="762000"/>
          </a:xfrm>
          <a:prstGeom prst="rect">
            <a:avLst/>
          </a:prstGeom>
        </p:spPr>
        <p:txBody>
          <a:bodyPr/>
          <a:lstStyle>
            <a:lvl1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1pPr>
            <a:lvl2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2pPr>
            <a:lvl3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3pPr>
            <a:lvl4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4pPr>
            <a:lvl5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31" name="Foliennummer"/>
          <p:cNvSpPr txBox="1">
            <a:spLocks noGrp="1"/>
          </p:cNvSpPr>
          <p:nvPr>
            <p:ph type="sldNum" sz="quarter" idx="2"/>
          </p:nvPr>
        </p:nvSpPr>
        <p:spPr>
          <a:xfrm>
            <a:off x="1378627" y="7315200"/>
            <a:ext cx="453238"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Title Over Photo Kopie 1">
    <p:bg>
      <p:bgPr>
        <a:solidFill>
          <a:srgbClr val="FFFFFF"/>
        </a:solidFill>
        <a:effectLst/>
      </p:bgPr>
    </p:bg>
    <p:spTree>
      <p:nvGrpSpPr>
        <p:cNvPr id="1" name=""/>
        <p:cNvGrpSpPr/>
        <p:nvPr/>
      </p:nvGrpSpPr>
      <p:grpSpPr>
        <a:xfrm>
          <a:off x="0" y="0"/>
          <a:ext cx="0" cy="0"/>
          <a:chOff x="0" y="0"/>
          <a:chExt cx="0" cy="0"/>
        </a:xfrm>
      </p:grpSpPr>
      <p:sp>
        <p:nvSpPr>
          <p:cNvPr id="1363" name="Rechteck"/>
          <p:cNvSpPr/>
          <p:nvPr/>
        </p:nvSpPr>
        <p:spPr>
          <a:xfrm>
            <a:off x="635000" y="635000"/>
            <a:ext cx="11734800" cy="4699000"/>
          </a:xfrm>
          <a:prstGeom prst="rect">
            <a:avLst/>
          </a:prstGeom>
          <a:solidFill>
            <a:srgbClr val="6DA0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64" name="Bild"/>
          <p:cNvSpPr>
            <a:spLocks noGrp="1"/>
          </p:cNvSpPr>
          <p:nvPr>
            <p:ph type="pic" idx="13"/>
          </p:nvPr>
        </p:nvSpPr>
        <p:spPr>
          <a:xfrm>
            <a:off x="636015" y="3740480"/>
            <a:ext cx="11732770" cy="7312769"/>
          </a:xfrm>
          <a:prstGeom prst="rect">
            <a:avLst/>
          </a:prstGeom>
        </p:spPr>
        <p:txBody>
          <a:bodyPr lIns="91439" tIns="45719" rIns="91439" bIns="45719" anchor="t"/>
          <a:lstStyle/>
          <a:p>
            <a:endParaRPr/>
          </a:p>
        </p:txBody>
      </p:sp>
      <p:sp>
        <p:nvSpPr>
          <p:cNvPr id="1365"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366" name="Foliennummer"/>
          <p:cNvSpPr txBox="1">
            <a:spLocks noGrp="1"/>
          </p:cNvSpPr>
          <p:nvPr>
            <p:ph type="sldNum" sz="quarter" idx="2"/>
          </p:nvPr>
        </p:nvSpPr>
        <p:spPr>
          <a:xfrm>
            <a:off x="6277863" y="4165600"/>
            <a:ext cx="436373" cy="446533"/>
          </a:xfrm>
          <a:prstGeom prst="rect">
            <a:avLst/>
          </a:prstGeom>
        </p:spPr>
        <p:txBody>
          <a:bodyPr lIns="0" tIns="0" rIns="0" bIns="0" anchor="t"/>
          <a:lstStyle>
            <a:lvl1pPr algn="ct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Photo - Horizontal Wide">
    <p:bg>
      <p:bgPr>
        <a:solidFill>
          <a:srgbClr val="FFFFFF"/>
        </a:solidFill>
        <a:effectLst/>
      </p:bgPr>
    </p:bg>
    <p:spTree>
      <p:nvGrpSpPr>
        <p:cNvPr id="1" name=""/>
        <p:cNvGrpSpPr/>
        <p:nvPr/>
      </p:nvGrpSpPr>
      <p:grpSpPr>
        <a:xfrm>
          <a:off x="0" y="0"/>
          <a:ext cx="0" cy="0"/>
          <a:chOff x="0" y="0"/>
          <a:chExt cx="0" cy="0"/>
        </a:xfrm>
      </p:grpSpPr>
      <p:sp>
        <p:nvSpPr>
          <p:cNvPr id="1373" name="Rechteck"/>
          <p:cNvSpPr/>
          <p:nvPr/>
        </p:nvSpPr>
        <p:spPr>
          <a:xfrm>
            <a:off x="635000" y="7162800"/>
            <a:ext cx="11734800" cy="1955800"/>
          </a:xfrm>
          <a:prstGeom prst="rect">
            <a:avLst/>
          </a:prstGeom>
          <a:solidFill>
            <a:srgbClr val="79AEF3"/>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74" name="Bild"/>
          <p:cNvSpPr>
            <a:spLocks noGrp="1"/>
          </p:cNvSpPr>
          <p:nvPr>
            <p:ph type="pic" idx="13"/>
          </p:nvPr>
        </p:nvSpPr>
        <p:spPr>
          <a:xfrm>
            <a:off x="635000" y="-584200"/>
            <a:ext cx="11734800" cy="8792974"/>
          </a:xfrm>
          <a:prstGeom prst="rect">
            <a:avLst/>
          </a:prstGeom>
        </p:spPr>
        <p:txBody>
          <a:bodyPr lIns="91439" tIns="45719" rIns="91439" bIns="45719" anchor="t"/>
          <a:lstStyle/>
          <a:p>
            <a:endParaRPr/>
          </a:p>
        </p:txBody>
      </p:sp>
      <p:sp>
        <p:nvSpPr>
          <p:cNvPr id="1375"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376"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Title &amp; Subtitle  Kopie 2">
    <p:bg>
      <p:bgPr>
        <a:solidFill>
          <a:srgbClr val="FFFFFF"/>
        </a:solidFill>
        <a:effectLst/>
      </p:bgPr>
    </p:bg>
    <p:spTree>
      <p:nvGrpSpPr>
        <p:cNvPr id="1" name=""/>
        <p:cNvGrpSpPr/>
        <p:nvPr/>
      </p:nvGrpSpPr>
      <p:grpSpPr>
        <a:xfrm>
          <a:off x="0" y="0"/>
          <a:ext cx="0" cy="0"/>
          <a:chOff x="0" y="0"/>
          <a:chExt cx="0" cy="0"/>
        </a:xfrm>
      </p:grpSpPr>
      <p:sp>
        <p:nvSpPr>
          <p:cNvPr id="1383" name="Rechteck"/>
          <p:cNvSpPr/>
          <p:nvPr/>
        </p:nvSpPr>
        <p:spPr>
          <a:xfrm>
            <a:off x="10947400" y="635000"/>
            <a:ext cx="1422400" cy="84836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84" name="Rechteck"/>
          <p:cNvSpPr/>
          <p:nvPr/>
        </p:nvSpPr>
        <p:spPr>
          <a:xfrm>
            <a:off x="635000" y="635000"/>
            <a:ext cx="10033000" cy="8483600"/>
          </a:xfrm>
          <a:prstGeom prst="rect">
            <a:avLst/>
          </a:prstGeom>
          <a:solidFill>
            <a:srgbClr val="6DA0EF"/>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85" name="Titeltext"/>
          <p:cNvSpPr txBox="1">
            <a:spLocks noGrp="1"/>
          </p:cNvSpPr>
          <p:nvPr>
            <p:ph type="title"/>
          </p:nvPr>
        </p:nvSpPr>
        <p:spPr>
          <a:xfrm>
            <a:off x="1117600" y="2921000"/>
            <a:ext cx="7353300" cy="40005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386" name="Textebene 1…"/>
          <p:cNvSpPr txBox="1">
            <a:spLocks noGrp="1"/>
          </p:cNvSpPr>
          <p:nvPr>
            <p:ph type="body" sz="quarter" idx="1"/>
          </p:nvPr>
        </p:nvSpPr>
        <p:spPr>
          <a:xfrm>
            <a:off x="1117600" y="7023100"/>
            <a:ext cx="7353300" cy="1841500"/>
          </a:xfrm>
          <a:prstGeom prst="rect">
            <a:avLst/>
          </a:prstGeom>
        </p:spPr>
        <p:txBody>
          <a:bodyPr anchor="t"/>
          <a:lstStyle>
            <a:lvl1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1pPr>
            <a:lvl2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2pPr>
            <a:lvl3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3pPr>
            <a:lvl4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4pPr>
            <a:lvl5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387"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Title &amp; Subtitle  Kopie 3">
    <p:bg>
      <p:bgPr>
        <a:solidFill>
          <a:srgbClr val="FFFFFF"/>
        </a:solidFill>
        <a:effectLst/>
      </p:bgPr>
    </p:bg>
    <p:spTree>
      <p:nvGrpSpPr>
        <p:cNvPr id="1" name=""/>
        <p:cNvGrpSpPr/>
        <p:nvPr/>
      </p:nvGrpSpPr>
      <p:grpSpPr>
        <a:xfrm>
          <a:off x="0" y="0"/>
          <a:ext cx="0" cy="0"/>
          <a:chOff x="0" y="0"/>
          <a:chExt cx="0" cy="0"/>
        </a:xfrm>
      </p:grpSpPr>
      <p:sp>
        <p:nvSpPr>
          <p:cNvPr id="1394" name="Rechteck"/>
          <p:cNvSpPr/>
          <p:nvPr/>
        </p:nvSpPr>
        <p:spPr>
          <a:xfrm>
            <a:off x="10947400" y="635000"/>
            <a:ext cx="1422400" cy="84836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95" name="Rechteck"/>
          <p:cNvSpPr/>
          <p:nvPr/>
        </p:nvSpPr>
        <p:spPr>
          <a:xfrm>
            <a:off x="635000" y="635000"/>
            <a:ext cx="10033000" cy="8483600"/>
          </a:xfrm>
          <a:prstGeom prst="rect">
            <a:avLst/>
          </a:prstGeom>
          <a:solidFill>
            <a:srgbClr val="6DA0EF"/>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396" name="Titeltext"/>
          <p:cNvSpPr txBox="1">
            <a:spLocks noGrp="1"/>
          </p:cNvSpPr>
          <p:nvPr>
            <p:ph type="title"/>
          </p:nvPr>
        </p:nvSpPr>
        <p:spPr>
          <a:xfrm>
            <a:off x="1117600" y="2921000"/>
            <a:ext cx="7353300" cy="40005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397" name="Textebene 1…"/>
          <p:cNvSpPr txBox="1">
            <a:spLocks noGrp="1"/>
          </p:cNvSpPr>
          <p:nvPr>
            <p:ph type="body" sz="quarter" idx="1"/>
          </p:nvPr>
        </p:nvSpPr>
        <p:spPr>
          <a:xfrm>
            <a:off x="1117600" y="7023100"/>
            <a:ext cx="7353300" cy="1841500"/>
          </a:xfrm>
          <a:prstGeom prst="rect">
            <a:avLst/>
          </a:prstGeom>
        </p:spPr>
        <p:txBody>
          <a:bodyPr anchor="t"/>
          <a:lstStyle>
            <a:lvl1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1pPr>
            <a:lvl2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2pPr>
            <a:lvl3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3pPr>
            <a:lvl4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4pPr>
            <a:lvl5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398"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FFFFFF"/>
        </a:solidFill>
        <a:effectLst/>
      </p:bgPr>
    </p:bg>
    <p:spTree>
      <p:nvGrpSpPr>
        <p:cNvPr id="1" name=""/>
        <p:cNvGrpSpPr/>
        <p:nvPr/>
      </p:nvGrpSpPr>
      <p:grpSpPr>
        <a:xfrm>
          <a:off x="0" y="0"/>
          <a:ext cx="0" cy="0"/>
          <a:chOff x="0" y="0"/>
          <a:chExt cx="0" cy="0"/>
        </a:xfrm>
      </p:grpSpPr>
      <p:sp>
        <p:nvSpPr>
          <p:cNvPr id="1405" name="Form"/>
          <p:cNvSpPr/>
          <p:nvPr/>
        </p:nvSpPr>
        <p:spPr>
          <a:xfrm>
            <a:off x="1981200" y="444500"/>
            <a:ext cx="10579100" cy="7327900"/>
          </a:xfrm>
          <a:custGeom>
            <a:avLst/>
            <a:gdLst/>
            <a:ahLst/>
            <a:cxnLst>
              <a:cxn ang="0">
                <a:pos x="wd2" y="hd2"/>
              </a:cxn>
              <a:cxn ang="5400000">
                <a:pos x="wd2" y="hd2"/>
              </a:cxn>
              <a:cxn ang="10800000">
                <a:pos x="wd2" y="hd2"/>
              </a:cxn>
              <a:cxn ang="16200000">
                <a:pos x="wd2" y="hd2"/>
              </a:cxn>
            </a:cxnLst>
            <a:rect l="0" t="0" r="r" b="b"/>
            <a:pathLst>
              <a:path w="21600" h="21600" extrusionOk="0">
                <a:moveTo>
                  <a:pt x="0" y="1048"/>
                </a:moveTo>
                <a:cubicBezTo>
                  <a:pt x="0" y="469"/>
                  <a:pt x="325" y="0"/>
                  <a:pt x="726" y="0"/>
                </a:cubicBezTo>
                <a:lnTo>
                  <a:pt x="20874" y="0"/>
                </a:lnTo>
                <a:cubicBezTo>
                  <a:pt x="21275" y="0"/>
                  <a:pt x="21600" y="469"/>
                  <a:pt x="21600" y="1048"/>
                </a:cubicBezTo>
                <a:lnTo>
                  <a:pt x="21600" y="20552"/>
                </a:lnTo>
                <a:cubicBezTo>
                  <a:pt x="21600" y="21131"/>
                  <a:pt x="21275" y="21600"/>
                  <a:pt x="20874" y="21600"/>
                </a:cubicBezTo>
                <a:lnTo>
                  <a:pt x="0" y="21600"/>
                </a:lnTo>
                <a:cubicBezTo>
                  <a:pt x="13" y="21600"/>
                  <a:pt x="0" y="1048"/>
                  <a:pt x="0" y="1048"/>
                </a:cubicBezTo>
                <a:close/>
              </a:path>
            </a:pathLst>
          </a:custGeom>
          <a:solidFill>
            <a:srgbClr val="6DA0F8"/>
          </a:solidFill>
          <a:ln w="12700">
            <a:miter lim="400000"/>
          </a:ln>
        </p:spPr>
        <p:txBody>
          <a:bodyPr lIns="50800" tIns="50800" rIns="50800" bIns="50800" anchor="ctr"/>
          <a:lstStyle/>
          <a:p>
            <a:pPr>
              <a:defRPr sz="1600">
                <a:solidFill>
                  <a:srgbClr val="FFFFFF"/>
                </a:solidFill>
                <a:latin typeface="Helvetica Neue"/>
                <a:ea typeface="Helvetica Neue"/>
                <a:cs typeface="Helvetica Neue"/>
                <a:sym typeface="Helvetica Neue"/>
              </a:defRPr>
            </a:pPr>
            <a:endParaRPr/>
          </a:p>
        </p:txBody>
      </p:sp>
      <p:sp>
        <p:nvSpPr>
          <p:cNvPr id="1406"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600">
                <a:solidFill>
                  <a:srgbClr val="FFFFFF"/>
                </a:solidFill>
                <a:latin typeface="Helvetica Neue"/>
                <a:ea typeface="Helvetica Neue"/>
                <a:cs typeface="Helvetica Neue"/>
                <a:sym typeface="Helvetica Neue"/>
              </a:defRPr>
            </a:pPr>
            <a:endParaRPr/>
          </a:p>
        </p:txBody>
      </p:sp>
      <p:sp>
        <p:nvSpPr>
          <p:cNvPr id="1407" name="Form"/>
          <p:cNvSpPr/>
          <p:nvPr/>
        </p:nvSpPr>
        <p:spPr>
          <a:xfrm>
            <a:off x="444500" y="7848600"/>
            <a:ext cx="1463040" cy="1460525"/>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033D78"/>
          </a:solidFill>
          <a:ln w="12700">
            <a:miter lim="400000"/>
          </a:ln>
        </p:spPr>
        <p:txBody>
          <a:bodyPr lIns="50800" tIns="50800" rIns="50800" bIns="50800" anchor="ctr"/>
          <a:lstStyle/>
          <a:p>
            <a:pPr>
              <a:defRPr sz="1600">
                <a:solidFill>
                  <a:srgbClr val="72B2DA"/>
                </a:solidFill>
                <a:latin typeface="Helvetica Neue"/>
                <a:ea typeface="Helvetica Neue"/>
                <a:cs typeface="Helvetica Neue"/>
                <a:sym typeface="Helvetica Neue"/>
              </a:defRPr>
            </a:pPr>
            <a:endParaRPr/>
          </a:p>
        </p:txBody>
      </p:sp>
      <p:sp>
        <p:nvSpPr>
          <p:cNvPr id="1408" name="Titeltext"/>
          <p:cNvSpPr txBox="1">
            <a:spLocks noGrp="1"/>
          </p:cNvSpPr>
          <p:nvPr>
            <p:ph type="title"/>
          </p:nvPr>
        </p:nvSpPr>
        <p:spPr>
          <a:xfrm>
            <a:off x="2286000" y="2692400"/>
            <a:ext cx="8458200" cy="4864100"/>
          </a:xfrm>
          <a:prstGeom prst="rect">
            <a:avLst/>
          </a:prstGeom>
        </p:spPr>
        <p:txBody>
          <a:bodyPr lIns="50800" tIns="50800" rIns="50800" bIns="50800"/>
          <a:lstStyle>
            <a:lvl1pPr defTabSz="622300">
              <a:lnSpc>
                <a:spcPct val="100000"/>
              </a:lnSpc>
              <a:spcBef>
                <a:spcPts val="0"/>
              </a:spcBef>
              <a:tabLst/>
              <a:defRPr sz="7000">
                <a:solidFill>
                  <a:srgbClr val="FFFFFF"/>
                </a:solidFill>
                <a:latin typeface="+mj-lt"/>
                <a:ea typeface="+mj-ea"/>
                <a:cs typeface="+mj-cs"/>
                <a:sym typeface="Helvetica Neue Light"/>
              </a:defRPr>
            </a:lvl1pPr>
          </a:lstStyle>
          <a:p>
            <a:r>
              <a:t>Titeltext</a:t>
            </a:r>
          </a:p>
        </p:txBody>
      </p:sp>
      <p:sp>
        <p:nvSpPr>
          <p:cNvPr id="1409" name="Textebene 1…"/>
          <p:cNvSpPr txBox="1">
            <a:spLocks noGrp="1"/>
          </p:cNvSpPr>
          <p:nvPr>
            <p:ph type="body" sz="quarter" idx="1"/>
          </p:nvPr>
        </p:nvSpPr>
        <p:spPr>
          <a:xfrm>
            <a:off x="2286000" y="8026400"/>
            <a:ext cx="8458200" cy="1117600"/>
          </a:xfrm>
          <a:prstGeom prst="rect">
            <a:avLst/>
          </a:prstGeom>
        </p:spPr>
        <p:txBody>
          <a:bodyPr/>
          <a:lstStyle>
            <a:lvl1pPr marL="0" indent="0" defTabSz="622300">
              <a:lnSpc>
                <a:spcPct val="100000"/>
              </a:lnSpc>
              <a:spcBef>
                <a:spcPts val="0"/>
              </a:spcBef>
              <a:buClrTx/>
              <a:buSzTx/>
              <a:buFontTx/>
              <a:buNone/>
              <a:tabLst/>
              <a:defRPr sz="2200">
                <a:solidFill>
                  <a:srgbClr val="666666"/>
                </a:solidFill>
                <a:latin typeface="+mj-lt"/>
                <a:ea typeface="+mj-ea"/>
                <a:cs typeface="+mj-cs"/>
                <a:sym typeface="Helvetica Neue Light"/>
              </a:defRPr>
            </a:lvl1pPr>
            <a:lvl2pPr marL="0" indent="0" defTabSz="622300">
              <a:lnSpc>
                <a:spcPct val="100000"/>
              </a:lnSpc>
              <a:spcBef>
                <a:spcPts val="0"/>
              </a:spcBef>
              <a:buClrTx/>
              <a:buSzTx/>
              <a:buFontTx/>
              <a:buNone/>
              <a:tabLst/>
              <a:defRPr sz="2200">
                <a:solidFill>
                  <a:srgbClr val="666666"/>
                </a:solidFill>
                <a:latin typeface="+mj-lt"/>
                <a:ea typeface="+mj-ea"/>
                <a:cs typeface="+mj-cs"/>
                <a:sym typeface="Helvetica Neue Light"/>
              </a:defRPr>
            </a:lvl2pPr>
            <a:lvl3pPr marL="0" indent="0" defTabSz="622300">
              <a:lnSpc>
                <a:spcPct val="100000"/>
              </a:lnSpc>
              <a:spcBef>
                <a:spcPts val="0"/>
              </a:spcBef>
              <a:buClrTx/>
              <a:buSzTx/>
              <a:buFontTx/>
              <a:buNone/>
              <a:tabLst/>
              <a:defRPr sz="2200">
                <a:solidFill>
                  <a:srgbClr val="666666"/>
                </a:solidFill>
                <a:latin typeface="+mj-lt"/>
                <a:ea typeface="+mj-ea"/>
                <a:cs typeface="+mj-cs"/>
                <a:sym typeface="Helvetica Neue Light"/>
              </a:defRPr>
            </a:lvl3pPr>
            <a:lvl4pPr marL="0" indent="0" defTabSz="622300">
              <a:lnSpc>
                <a:spcPct val="100000"/>
              </a:lnSpc>
              <a:spcBef>
                <a:spcPts val="0"/>
              </a:spcBef>
              <a:buClrTx/>
              <a:buSzTx/>
              <a:buFontTx/>
              <a:buNone/>
              <a:tabLst/>
              <a:defRPr>
                <a:solidFill>
                  <a:srgbClr val="666666"/>
                </a:solidFill>
                <a:latin typeface="+mj-lt"/>
                <a:ea typeface="+mj-ea"/>
                <a:cs typeface="+mj-cs"/>
                <a:sym typeface="Helvetica Neue Light"/>
              </a:defRPr>
            </a:lvl4pPr>
            <a:lvl5pPr marL="0" indent="0" defTabSz="622300">
              <a:lnSpc>
                <a:spcPct val="100000"/>
              </a:lnSpc>
              <a:spcBef>
                <a:spcPts val="0"/>
              </a:spcBef>
              <a:buClrTx/>
              <a:buSzTx/>
              <a:buFontTx/>
              <a:buNone/>
              <a:tabLst/>
              <a:defRPr>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410" name="Foliennummer"/>
          <p:cNvSpPr txBox="1">
            <a:spLocks noGrp="1"/>
          </p:cNvSpPr>
          <p:nvPr>
            <p:ph type="sldNum" sz="quarter" idx="2"/>
          </p:nvPr>
        </p:nvSpPr>
        <p:spPr>
          <a:xfrm>
            <a:off x="1406872" y="7302500"/>
            <a:ext cx="424993" cy="436396"/>
          </a:xfrm>
          <a:prstGeom prst="rect">
            <a:avLst/>
          </a:prstGeom>
        </p:spPr>
        <p:txBody>
          <a:bodyPr lIns="50800" tIns="50800" rIns="50800" bIns="50800" anchor="t"/>
          <a:lstStyle>
            <a:lvl1pPr algn="r" defTabSz="622300">
              <a:lnSpc>
                <a:spcPct val="100000"/>
              </a:lnSpc>
              <a:tabLst/>
              <a:defRPr sz="22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FFFFFF"/>
        </a:solidFill>
        <a:effectLst/>
      </p:bgPr>
    </p:bg>
    <p:spTree>
      <p:nvGrpSpPr>
        <p:cNvPr id="1" name=""/>
        <p:cNvGrpSpPr/>
        <p:nvPr/>
      </p:nvGrpSpPr>
      <p:grpSpPr>
        <a:xfrm>
          <a:off x="0" y="0"/>
          <a:ext cx="0" cy="0"/>
          <a:chOff x="0" y="0"/>
          <a:chExt cx="0" cy="0"/>
        </a:xfrm>
      </p:grpSpPr>
      <p:sp>
        <p:nvSpPr>
          <p:cNvPr id="1417" name="Rechteck"/>
          <p:cNvSpPr/>
          <p:nvPr/>
        </p:nvSpPr>
        <p:spPr>
          <a:xfrm>
            <a:off x="633984" y="633984"/>
            <a:ext cx="5770881" cy="8485632"/>
          </a:xfrm>
          <a:prstGeom prst="rect">
            <a:avLst/>
          </a:prstGeom>
          <a:solidFill>
            <a:srgbClr val="78ADFD"/>
          </a:solidFill>
          <a:ln w="12700">
            <a:miter lim="400000"/>
          </a:ln>
        </p:spPr>
        <p:txBody>
          <a:bodyPr lIns="0" tIns="0" rIns="0" bIns="0" anchor="ctr"/>
          <a:lstStyle/>
          <a:p>
            <a:pPr defTabSz="355600">
              <a:lnSpc>
                <a:spcPts val="3300"/>
              </a:lnSpc>
              <a:tabLst>
                <a:tab pos="838200" algn="l"/>
              </a:tabLst>
              <a:defRPr sz="2800">
                <a:solidFill>
                  <a:srgbClr val="FFFFFF"/>
                </a:solidFill>
                <a:latin typeface="Helvetica Neue"/>
                <a:ea typeface="Helvetica Neue"/>
                <a:cs typeface="Helvetica Neue"/>
                <a:sym typeface="Helvetica Neue"/>
              </a:defRPr>
            </a:pPr>
            <a:endParaRPr/>
          </a:p>
        </p:txBody>
      </p:sp>
      <p:sp>
        <p:nvSpPr>
          <p:cNvPr id="1418" name="Bild"/>
          <p:cNvSpPr>
            <a:spLocks noGrp="1"/>
          </p:cNvSpPr>
          <p:nvPr>
            <p:ph type="pic" idx="13"/>
          </p:nvPr>
        </p:nvSpPr>
        <p:spPr>
          <a:xfrm>
            <a:off x="3820160" y="633984"/>
            <a:ext cx="11315699" cy="8463265"/>
          </a:xfrm>
          <a:prstGeom prst="rect">
            <a:avLst/>
          </a:prstGeom>
        </p:spPr>
        <p:txBody>
          <a:bodyPr lIns="91439" tIns="45719" rIns="91439" bIns="45719" anchor="t"/>
          <a:lstStyle/>
          <a:p>
            <a:endParaRPr/>
          </a:p>
        </p:txBody>
      </p:sp>
      <p:sp>
        <p:nvSpPr>
          <p:cNvPr id="1419" name="Titeltext"/>
          <p:cNvSpPr txBox="1">
            <a:spLocks noGrp="1"/>
          </p:cNvSpPr>
          <p:nvPr>
            <p:ph type="title"/>
          </p:nvPr>
        </p:nvSpPr>
        <p:spPr>
          <a:xfrm>
            <a:off x="1105408" y="861568"/>
            <a:ext cx="4828033" cy="3169920"/>
          </a:xfrm>
          <a:prstGeom prst="rect">
            <a:avLst/>
          </a:prstGeom>
        </p:spPr>
        <p:txBody>
          <a:bodyPr lIns="65023" tIns="65023" rIns="65023" bIns="65023"/>
          <a:lstStyle>
            <a:lvl1pPr defTabSz="355600">
              <a:lnSpc>
                <a:spcPts val="7600"/>
              </a:lnSpc>
              <a:spcBef>
                <a:spcPts val="200"/>
              </a:spcBef>
              <a:tabLst>
                <a:tab pos="952500" algn="l"/>
              </a:tabLst>
              <a:defRPr sz="6400">
                <a:solidFill>
                  <a:srgbClr val="FFFFFF"/>
                </a:solidFill>
                <a:latin typeface="+mj-lt"/>
                <a:ea typeface="+mj-ea"/>
                <a:cs typeface="+mj-cs"/>
                <a:sym typeface="Helvetica Neue Light"/>
              </a:defRPr>
            </a:lvl1pPr>
          </a:lstStyle>
          <a:p>
            <a:r>
              <a:t>Titeltext</a:t>
            </a:r>
          </a:p>
        </p:txBody>
      </p:sp>
      <p:sp>
        <p:nvSpPr>
          <p:cNvPr id="1420" name="Textebene 1…"/>
          <p:cNvSpPr txBox="1">
            <a:spLocks noGrp="1"/>
          </p:cNvSpPr>
          <p:nvPr>
            <p:ph type="body" sz="quarter" idx="1"/>
          </p:nvPr>
        </p:nvSpPr>
        <p:spPr>
          <a:xfrm>
            <a:off x="1105408" y="4112767"/>
            <a:ext cx="4828033" cy="4763009"/>
          </a:xfrm>
          <a:prstGeom prst="rect">
            <a:avLst/>
          </a:prstGeom>
        </p:spPr>
        <p:txBody>
          <a:bodyPr lIns="65023" tIns="65023" rIns="65023" bIns="65023" anchor="t"/>
          <a:lstStyle>
            <a:lvl1pPr marL="0" indent="0" defTabSz="355600">
              <a:lnSpc>
                <a:spcPts val="3300"/>
              </a:lnSpc>
              <a:spcBef>
                <a:spcPts val="600"/>
              </a:spcBef>
              <a:buClrTx/>
              <a:buSzTx/>
              <a:buFontTx/>
              <a:buNone/>
              <a:tabLst>
                <a:tab pos="571500" algn="l"/>
              </a:tabLst>
              <a:defRPr sz="2800">
                <a:solidFill>
                  <a:srgbClr val="FFFFFF"/>
                </a:solidFill>
                <a:latin typeface="Helvetica Neue"/>
                <a:ea typeface="Helvetica Neue"/>
                <a:cs typeface="Helvetica Neue"/>
                <a:sym typeface="Helvetica Neue"/>
              </a:defRPr>
            </a:lvl1pPr>
            <a:lvl2pPr marL="0" indent="0" defTabSz="355600">
              <a:lnSpc>
                <a:spcPts val="2800"/>
              </a:lnSpc>
              <a:spcBef>
                <a:spcPts val="600"/>
              </a:spcBef>
              <a:buClrTx/>
              <a:buSzTx/>
              <a:buFontTx/>
              <a:buNone/>
              <a:tabLst>
                <a:tab pos="571500" algn="l"/>
              </a:tabLst>
              <a:defRPr sz="2400">
                <a:solidFill>
                  <a:srgbClr val="FFFFFF"/>
                </a:solidFill>
                <a:latin typeface="Helvetica Neue"/>
                <a:ea typeface="Helvetica Neue"/>
                <a:cs typeface="Helvetica Neue"/>
                <a:sym typeface="Helvetica Neue"/>
              </a:defRPr>
            </a:lvl2pPr>
            <a:lvl3pPr marL="0" indent="0" defTabSz="355600">
              <a:lnSpc>
                <a:spcPts val="2600"/>
              </a:lnSpc>
              <a:spcBef>
                <a:spcPts val="600"/>
              </a:spcBef>
              <a:buClrTx/>
              <a:buSzTx/>
              <a:buFontTx/>
              <a:buNone/>
              <a:tabLst>
                <a:tab pos="571500" algn="l"/>
              </a:tabLst>
              <a:defRPr sz="2200">
                <a:solidFill>
                  <a:srgbClr val="FFFFFF"/>
                </a:solidFill>
                <a:latin typeface="Helvetica Neue"/>
                <a:ea typeface="Helvetica Neue"/>
                <a:cs typeface="Helvetica Neue"/>
                <a:sym typeface="Helvetica Neue"/>
              </a:defRPr>
            </a:lvl3pPr>
            <a:lvl4pPr marL="0" indent="0" defTabSz="355600">
              <a:spcBef>
                <a:spcPts val="600"/>
              </a:spcBef>
              <a:buClrTx/>
              <a:buSzTx/>
              <a:buFontTx/>
              <a:buNone/>
              <a:tabLst>
                <a:tab pos="571500" algn="l"/>
              </a:tabLst>
              <a:defRPr>
                <a:solidFill>
                  <a:srgbClr val="FFFFFF"/>
                </a:solidFill>
                <a:latin typeface="Helvetica Neue"/>
                <a:ea typeface="Helvetica Neue"/>
                <a:cs typeface="Helvetica Neue"/>
                <a:sym typeface="Helvetica Neue"/>
              </a:defRPr>
            </a:lvl4pPr>
            <a:lvl5pPr marL="0" indent="0" defTabSz="355600">
              <a:lnSpc>
                <a:spcPts val="2400"/>
              </a:lnSpc>
              <a:spcBef>
                <a:spcPts val="600"/>
              </a:spcBef>
              <a:buClrTx/>
              <a:buSzTx/>
              <a:buFontTx/>
              <a:buNone/>
              <a:tabLst>
                <a:tab pos="571500" algn="l"/>
              </a:tabLst>
              <a:defRPr sz="2000">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421" name="Foliennummer"/>
          <p:cNvSpPr txBox="1">
            <a:spLocks noGrp="1"/>
          </p:cNvSpPr>
          <p:nvPr>
            <p:ph type="sldNum" sz="quarter" idx="2"/>
          </p:nvPr>
        </p:nvSpPr>
        <p:spPr>
          <a:xfrm>
            <a:off x="5827572" y="8518143"/>
            <a:ext cx="408129" cy="421844"/>
          </a:xfrm>
          <a:prstGeom prst="rect">
            <a:avLst/>
          </a:prstGeom>
        </p:spPr>
        <p:txBody>
          <a:bodyPr lIns="0" tIns="0" rIns="0" bIns="0" anchor="t"/>
          <a:lstStyle>
            <a:lvl1pPr algn="r" defTabSz="355600">
              <a:lnSpc>
                <a:spcPts val="3300"/>
              </a:lnSpc>
              <a:tabLst>
                <a:tab pos="838200" algn="l"/>
              </a:tabLst>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FFFFFF"/>
        </a:solidFill>
        <a:effectLst/>
      </p:bgPr>
    </p:bg>
    <p:spTree>
      <p:nvGrpSpPr>
        <p:cNvPr id="1" name=""/>
        <p:cNvGrpSpPr/>
        <p:nvPr/>
      </p:nvGrpSpPr>
      <p:grpSpPr>
        <a:xfrm>
          <a:off x="0" y="0"/>
          <a:ext cx="0" cy="0"/>
          <a:chOff x="0" y="0"/>
          <a:chExt cx="0" cy="0"/>
        </a:xfrm>
      </p:grpSpPr>
      <p:sp>
        <p:nvSpPr>
          <p:cNvPr id="1428" name="Form"/>
          <p:cNvSpPr/>
          <p:nvPr/>
        </p:nvSpPr>
        <p:spPr>
          <a:xfrm>
            <a:off x="438912" y="438912"/>
            <a:ext cx="12126976" cy="7331456"/>
          </a:xfrm>
          <a:custGeom>
            <a:avLst/>
            <a:gdLst/>
            <a:ahLst/>
            <a:cxnLst>
              <a:cxn ang="0">
                <a:pos x="wd2" y="hd2"/>
              </a:cxn>
              <a:cxn ang="5400000">
                <a:pos x="wd2" y="hd2"/>
              </a:cxn>
              <a:cxn ang="10800000">
                <a:pos x="wd2" y="hd2"/>
              </a:cxn>
              <a:cxn ang="16200000">
                <a:pos x="wd2" y="hd2"/>
              </a:cxn>
            </a:cxnLst>
            <a:rect l="0" t="0" r="r" b="b"/>
            <a:pathLst>
              <a:path w="21600" h="21600" extrusionOk="0">
                <a:moveTo>
                  <a:pt x="0" y="1048"/>
                </a:moveTo>
                <a:cubicBezTo>
                  <a:pt x="0" y="469"/>
                  <a:pt x="325" y="0"/>
                  <a:pt x="726" y="0"/>
                </a:cubicBezTo>
                <a:lnTo>
                  <a:pt x="20874" y="0"/>
                </a:lnTo>
                <a:cubicBezTo>
                  <a:pt x="21275" y="0"/>
                  <a:pt x="21600" y="469"/>
                  <a:pt x="21600" y="1048"/>
                </a:cubicBezTo>
                <a:lnTo>
                  <a:pt x="21600" y="20552"/>
                </a:lnTo>
                <a:cubicBezTo>
                  <a:pt x="21600" y="21131"/>
                  <a:pt x="21275" y="21600"/>
                  <a:pt x="20874" y="21600"/>
                </a:cubicBezTo>
                <a:lnTo>
                  <a:pt x="0" y="21600"/>
                </a:lnTo>
                <a:cubicBezTo>
                  <a:pt x="13" y="21600"/>
                  <a:pt x="0" y="1048"/>
                  <a:pt x="0" y="1048"/>
                </a:cubicBezTo>
                <a:close/>
              </a:path>
            </a:pathLst>
          </a:custGeom>
          <a:solidFill>
            <a:srgbClr val="6DA0F8"/>
          </a:solidFill>
          <a:ln w="12700">
            <a:miter lim="400000"/>
          </a:ln>
        </p:spPr>
        <p:txBody>
          <a:bodyPr lIns="65023" tIns="65023" rIns="65023" bIns="65023" anchor="ctr"/>
          <a:lstStyle/>
          <a:p>
            <a:pPr defTabSz="457200">
              <a:defRPr sz="1600">
                <a:solidFill>
                  <a:srgbClr val="FFFFFF"/>
                </a:solidFill>
                <a:latin typeface="Helvetica Neue"/>
                <a:ea typeface="Helvetica Neue"/>
                <a:cs typeface="Helvetica Neue"/>
                <a:sym typeface="Helvetica Neue"/>
              </a:defRPr>
            </a:pPr>
            <a:endParaRPr/>
          </a:p>
        </p:txBody>
      </p:sp>
      <p:sp>
        <p:nvSpPr>
          <p:cNvPr id="1429" name="Titeltext"/>
          <p:cNvSpPr txBox="1">
            <a:spLocks noGrp="1"/>
          </p:cNvSpPr>
          <p:nvPr>
            <p:ph type="title"/>
          </p:nvPr>
        </p:nvSpPr>
        <p:spPr>
          <a:xfrm>
            <a:off x="2292096" y="2698496"/>
            <a:ext cx="8453120" cy="4860545"/>
          </a:xfrm>
          <a:prstGeom prst="rect">
            <a:avLst/>
          </a:prstGeom>
        </p:spPr>
        <p:txBody>
          <a:bodyPr lIns="65023" tIns="65023" rIns="65023" bIns="65023"/>
          <a:lstStyle>
            <a:lvl1pPr defTabSz="482600">
              <a:lnSpc>
                <a:spcPct val="100000"/>
              </a:lnSpc>
              <a:spcBef>
                <a:spcPts val="0"/>
              </a:spcBef>
              <a:tabLst/>
              <a:defRPr sz="7000">
                <a:solidFill>
                  <a:srgbClr val="FFFFFF"/>
                </a:solidFill>
                <a:latin typeface="+mj-lt"/>
                <a:ea typeface="+mj-ea"/>
                <a:cs typeface="+mj-cs"/>
                <a:sym typeface="Helvetica Neue Light"/>
              </a:defRPr>
            </a:lvl1pPr>
          </a:lstStyle>
          <a:p>
            <a:r>
              <a:t>Titeltext</a:t>
            </a:r>
          </a:p>
        </p:txBody>
      </p:sp>
      <p:sp>
        <p:nvSpPr>
          <p:cNvPr id="1430" name="Textebene 1…"/>
          <p:cNvSpPr txBox="1">
            <a:spLocks noGrp="1"/>
          </p:cNvSpPr>
          <p:nvPr>
            <p:ph type="body" sz="quarter" idx="1"/>
          </p:nvPr>
        </p:nvSpPr>
        <p:spPr>
          <a:xfrm>
            <a:off x="2292096" y="8030464"/>
            <a:ext cx="8453120" cy="1121665"/>
          </a:xfrm>
          <a:prstGeom prst="rect">
            <a:avLst/>
          </a:prstGeom>
        </p:spPr>
        <p:txBody>
          <a:bodyPr lIns="65023" tIns="65023" rIns="65023" bIns="65023"/>
          <a:lstStyle>
            <a:lvl1pPr marL="0" indent="0" defTabSz="482600">
              <a:lnSpc>
                <a:spcPct val="100000"/>
              </a:lnSpc>
              <a:spcBef>
                <a:spcPts val="0"/>
              </a:spcBef>
              <a:buClrTx/>
              <a:buSzTx/>
              <a:buFontTx/>
              <a:buNone/>
              <a:tabLst/>
              <a:defRPr sz="2200">
                <a:solidFill>
                  <a:srgbClr val="666666"/>
                </a:solidFill>
                <a:latin typeface="+mj-lt"/>
                <a:ea typeface="+mj-ea"/>
                <a:cs typeface="+mj-cs"/>
                <a:sym typeface="Helvetica Neue Light"/>
              </a:defRPr>
            </a:lvl1pPr>
            <a:lvl2pPr marL="0" indent="0" defTabSz="482600">
              <a:lnSpc>
                <a:spcPct val="100000"/>
              </a:lnSpc>
              <a:spcBef>
                <a:spcPts val="0"/>
              </a:spcBef>
              <a:buClrTx/>
              <a:buSzTx/>
              <a:buFontTx/>
              <a:buNone/>
              <a:tabLst/>
              <a:defRPr sz="2200">
                <a:solidFill>
                  <a:srgbClr val="666666"/>
                </a:solidFill>
                <a:latin typeface="+mj-lt"/>
                <a:ea typeface="+mj-ea"/>
                <a:cs typeface="+mj-cs"/>
                <a:sym typeface="Helvetica Neue Light"/>
              </a:defRPr>
            </a:lvl2pPr>
            <a:lvl3pPr marL="0" indent="0" defTabSz="482600">
              <a:lnSpc>
                <a:spcPct val="100000"/>
              </a:lnSpc>
              <a:spcBef>
                <a:spcPts val="0"/>
              </a:spcBef>
              <a:buClrTx/>
              <a:buSzTx/>
              <a:buFontTx/>
              <a:buNone/>
              <a:tabLst/>
              <a:defRPr sz="2200">
                <a:solidFill>
                  <a:srgbClr val="666666"/>
                </a:solidFill>
                <a:latin typeface="+mj-lt"/>
                <a:ea typeface="+mj-ea"/>
                <a:cs typeface="+mj-cs"/>
                <a:sym typeface="Helvetica Neue Light"/>
              </a:defRPr>
            </a:lvl3pPr>
            <a:lvl4pPr marL="0" indent="0" defTabSz="482600">
              <a:lnSpc>
                <a:spcPct val="100000"/>
              </a:lnSpc>
              <a:spcBef>
                <a:spcPts val="0"/>
              </a:spcBef>
              <a:buClrTx/>
              <a:buSzTx/>
              <a:buFontTx/>
              <a:buNone/>
              <a:tabLst/>
              <a:defRPr>
                <a:solidFill>
                  <a:srgbClr val="666666"/>
                </a:solidFill>
                <a:latin typeface="+mj-lt"/>
                <a:ea typeface="+mj-ea"/>
                <a:cs typeface="+mj-cs"/>
                <a:sym typeface="Helvetica Neue Light"/>
              </a:defRPr>
            </a:lvl4pPr>
            <a:lvl5pPr marL="0" indent="0" defTabSz="482600">
              <a:lnSpc>
                <a:spcPct val="100000"/>
              </a:lnSpc>
              <a:spcBef>
                <a:spcPts val="0"/>
              </a:spcBef>
              <a:buClrTx/>
              <a:buSzTx/>
              <a:buFontTx/>
              <a:buNone/>
              <a:tabLst/>
              <a:defRPr>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431" name="Rechteck"/>
          <p:cNvSpPr/>
          <p:nvPr/>
        </p:nvSpPr>
        <p:spPr>
          <a:xfrm>
            <a:off x="464312" y="5750753"/>
            <a:ext cx="2125832" cy="2019615"/>
          </a:xfrm>
          <a:prstGeom prst="rect">
            <a:avLst/>
          </a:prstGeom>
          <a:solidFill>
            <a:srgbClr val="6DA0F7"/>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1432" name="Foliennummer"/>
          <p:cNvSpPr txBox="1">
            <a:spLocks noGrp="1"/>
          </p:cNvSpPr>
          <p:nvPr>
            <p:ph type="sldNum" sz="quarter" idx="2"/>
          </p:nvPr>
        </p:nvSpPr>
        <p:spPr>
          <a:xfrm>
            <a:off x="1378424" y="7298943"/>
            <a:ext cx="453441" cy="464845"/>
          </a:xfrm>
          <a:prstGeom prst="rect">
            <a:avLst/>
          </a:prstGeom>
        </p:spPr>
        <p:txBody>
          <a:bodyPr lIns="65023" tIns="65023" rIns="65023" bIns="65023" anchor="t"/>
          <a:lstStyle>
            <a:lvl1pPr algn="r" defTabSz="482600">
              <a:lnSpc>
                <a:spcPct val="100000"/>
              </a:lnSpc>
              <a:tabLst/>
              <a:defRPr sz="22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Title Over Photo Kopie 1">
    <p:bg>
      <p:bgPr>
        <a:solidFill>
          <a:srgbClr val="FFFFFF"/>
        </a:solidFill>
        <a:effectLst/>
      </p:bgPr>
    </p:bg>
    <p:spTree>
      <p:nvGrpSpPr>
        <p:cNvPr id="1" name=""/>
        <p:cNvGrpSpPr/>
        <p:nvPr/>
      </p:nvGrpSpPr>
      <p:grpSpPr>
        <a:xfrm>
          <a:off x="0" y="0"/>
          <a:ext cx="0" cy="0"/>
          <a:chOff x="0" y="0"/>
          <a:chExt cx="0" cy="0"/>
        </a:xfrm>
      </p:grpSpPr>
      <p:sp>
        <p:nvSpPr>
          <p:cNvPr id="1439" name="Rechteck"/>
          <p:cNvSpPr/>
          <p:nvPr/>
        </p:nvSpPr>
        <p:spPr>
          <a:xfrm>
            <a:off x="635000" y="635000"/>
            <a:ext cx="11734800" cy="4699000"/>
          </a:xfrm>
          <a:prstGeom prst="rect">
            <a:avLst/>
          </a:prstGeom>
          <a:solidFill>
            <a:srgbClr val="6DA0F9"/>
          </a:solidFill>
          <a:ln w="12700">
            <a:miter lim="400000"/>
          </a:ln>
        </p:spPr>
        <p:txBody>
          <a:bodyPr lIns="0" tIns="0" rIns="0" bIns="0" anchor="ctr"/>
          <a:lstStyle/>
          <a:p>
            <a:pPr defTabSz="457200">
              <a:lnSpc>
                <a:spcPts val="2800"/>
              </a:lnSpc>
              <a:tabLst>
                <a:tab pos="1066800" algn="l"/>
              </a:tabLst>
              <a:defRPr sz="2400">
                <a:solidFill>
                  <a:srgbClr val="FFFFFF"/>
                </a:solidFill>
                <a:latin typeface="Helvetica Neue"/>
                <a:ea typeface="Helvetica Neue"/>
                <a:cs typeface="Helvetica Neue"/>
                <a:sym typeface="Helvetica Neue"/>
              </a:defRPr>
            </a:pPr>
            <a:endParaRPr/>
          </a:p>
        </p:txBody>
      </p:sp>
      <p:sp>
        <p:nvSpPr>
          <p:cNvPr id="1440" name="Bild"/>
          <p:cNvSpPr>
            <a:spLocks noGrp="1"/>
          </p:cNvSpPr>
          <p:nvPr>
            <p:ph type="pic" idx="13"/>
          </p:nvPr>
        </p:nvSpPr>
        <p:spPr>
          <a:xfrm>
            <a:off x="636015" y="3740480"/>
            <a:ext cx="11732770" cy="7312769"/>
          </a:xfrm>
          <a:prstGeom prst="rect">
            <a:avLst/>
          </a:prstGeom>
        </p:spPr>
        <p:txBody>
          <a:bodyPr lIns="91439" tIns="45719" rIns="91439" bIns="45719" anchor="t"/>
          <a:lstStyle/>
          <a:p>
            <a:endParaRPr/>
          </a:p>
        </p:txBody>
      </p:sp>
      <p:sp>
        <p:nvSpPr>
          <p:cNvPr id="1441"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442" name="Foliennummer"/>
          <p:cNvSpPr txBox="1">
            <a:spLocks noGrp="1"/>
          </p:cNvSpPr>
          <p:nvPr>
            <p:ph type="sldNum" sz="quarter" idx="2"/>
          </p:nvPr>
        </p:nvSpPr>
        <p:spPr>
          <a:xfrm>
            <a:off x="6320231" y="4165600"/>
            <a:ext cx="351638" cy="359766"/>
          </a:xfrm>
          <a:prstGeom prst="rect">
            <a:avLst/>
          </a:prstGeom>
        </p:spPr>
        <p:txBody>
          <a:bodyPr lIns="0" tIns="0" rIns="0" bIns="0" anchor="t"/>
          <a:lstStyle>
            <a:lvl1pPr algn="ctr" defTabSz="457200">
              <a:lnSpc>
                <a:spcPts val="2800"/>
              </a:lnSpc>
              <a:defRPr sz="24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Photo - Horizontal Wide Kopie 1">
    <p:bg>
      <p:bgPr>
        <a:solidFill>
          <a:srgbClr val="FFFFFF"/>
        </a:solidFill>
        <a:effectLst/>
      </p:bgPr>
    </p:bg>
    <p:spTree>
      <p:nvGrpSpPr>
        <p:cNvPr id="1" name=""/>
        <p:cNvGrpSpPr/>
        <p:nvPr/>
      </p:nvGrpSpPr>
      <p:grpSpPr>
        <a:xfrm>
          <a:off x="0" y="0"/>
          <a:ext cx="0" cy="0"/>
          <a:chOff x="0" y="0"/>
          <a:chExt cx="0" cy="0"/>
        </a:xfrm>
      </p:grpSpPr>
      <p:sp>
        <p:nvSpPr>
          <p:cNvPr id="1449" name="Rechteck"/>
          <p:cNvSpPr/>
          <p:nvPr/>
        </p:nvSpPr>
        <p:spPr>
          <a:xfrm>
            <a:off x="635000" y="7162800"/>
            <a:ext cx="11734800" cy="1955800"/>
          </a:xfrm>
          <a:prstGeom prst="rect">
            <a:avLst/>
          </a:prstGeom>
          <a:solidFill>
            <a:srgbClr val="6EA2F5"/>
          </a:solidFill>
          <a:ln w="254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450" name="Bild"/>
          <p:cNvSpPr>
            <a:spLocks noGrp="1"/>
          </p:cNvSpPr>
          <p:nvPr>
            <p:ph type="pic" idx="13"/>
          </p:nvPr>
        </p:nvSpPr>
        <p:spPr>
          <a:xfrm>
            <a:off x="635000" y="-584200"/>
            <a:ext cx="11734800" cy="8776721"/>
          </a:xfrm>
          <a:prstGeom prst="rect">
            <a:avLst/>
          </a:prstGeom>
        </p:spPr>
        <p:txBody>
          <a:bodyPr lIns="91439" tIns="45719" rIns="91439" bIns="45719" anchor="t"/>
          <a:lstStyle/>
          <a:p>
            <a:endParaRPr/>
          </a:p>
        </p:txBody>
      </p:sp>
      <p:sp>
        <p:nvSpPr>
          <p:cNvPr id="1451"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452"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Photo - Horizontal Wide Kopie">
    <p:bg>
      <p:bgPr>
        <a:solidFill>
          <a:srgbClr val="FFFFFF"/>
        </a:solidFill>
        <a:effectLst/>
      </p:bgPr>
    </p:bg>
    <p:spTree>
      <p:nvGrpSpPr>
        <p:cNvPr id="1" name=""/>
        <p:cNvGrpSpPr/>
        <p:nvPr/>
      </p:nvGrpSpPr>
      <p:grpSpPr>
        <a:xfrm>
          <a:off x="0" y="0"/>
          <a:ext cx="0" cy="0"/>
          <a:chOff x="0" y="0"/>
          <a:chExt cx="0" cy="0"/>
        </a:xfrm>
      </p:grpSpPr>
      <p:sp>
        <p:nvSpPr>
          <p:cNvPr id="1459" name="Rechteck"/>
          <p:cNvSpPr/>
          <p:nvPr/>
        </p:nvSpPr>
        <p:spPr>
          <a:xfrm>
            <a:off x="635000" y="7162800"/>
            <a:ext cx="11734800" cy="1955800"/>
          </a:xfrm>
          <a:prstGeom prst="rect">
            <a:avLst/>
          </a:prstGeom>
          <a:solidFill>
            <a:srgbClr val="7FADF5"/>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460" name="Bild"/>
          <p:cNvSpPr>
            <a:spLocks noGrp="1"/>
          </p:cNvSpPr>
          <p:nvPr>
            <p:ph type="pic" idx="13"/>
          </p:nvPr>
        </p:nvSpPr>
        <p:spPr>
          <a:xfrm>
            <a:off x="635000" y="-584200"/>
            <a:ext cx="11734800" cy="8776721"/>
          </a:xfrm>
          <a:prstGeom prst="rect">
            <a:avLst/>
          </a:prstGeom>
        </p:spPr>
        <p:txBody>
          <a:bodyPr lIns="91439" tIns="45719" rIns="91439" bIns="45719" anchor="t"/>
          <a:lstStyle/>
          <a:p>
            <a:endParaRPr/>
          </a:p>
        </p:txBody>
      </p:sp>
      <p:sp>
        <p:nvSpPr>
          <p:cNvPr id="1461"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462" name="Foliennummer"/>
          <p:cNvSpPr txBox="1">
            <a:spLocks noGrp="1"/>
          </p:cNvSpPr>
          <p:nvPr>
            <p:ph type="sldNum" sz="quarter" idx="2"/>
          </p:nvPr>
        </p:nvSpPr>
        <p:spPr>
          <a:xfrm>
            <a:off x="11821972" y="8521700"/>
            <a:ext cx="408128" cy="421844"/>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Vertical">
    <p:bg>
      <p:bgPr>
        <a:solidFill>
          <a:srgbClr val="FFFFFF"/>
        </a:solidFill>
        <a:effectLst/>
      </p:bgPr>
    </p:bg>
    <p:spTree>
      <p:nvGrpSpPr>
        <p:cNvPr id="1" name=""/>
        <p:cNvGrpSpPr/>
        <p:nvPr/>
      </p:nvGrpSpPr>
      <p:grpSpPr>
        <a:xfrm>
          <a:off x="0" y="0"/>
          <a:ext cx="0" cy="0"/>
          <a:chOff x="0" y="0"/>
          <a:chExt cx="0" cy="0"/>
        </a:xfrm>
      </p:grpSpPr>
      <p:sp>
        <p:nvSpPr>
          <p:cNvPr id="138" name="Form"/>
          <p:cNvSpPr/>
          <p:nvPr/>
        </p:nvSpPr>
        <p:spPr>
          <a:xfrm>
            <a:off x="1981200" y="444500"/>
            <a:ext cx="5644445" cy="7327900"/>
          </a:xfrm>
          <a:custGeom>
            <a:avLst/>
            <a:gdLst/>
            <a:ahLst/>
            <a:cxnLst>
              <a:cxn ang="0">
                <a:pos x="wd2" y="hd2"/>
              </a:cxn>
              <a:cxn ang="5400000">
                <a:pos x="wd2" y="hd2"/>
              </a:cxn>
              <a:cxn ang="10800000">
                <a:pos x="wd2" y="hd2"/>
              </a:cxn>
              <a:cxn ang="16200000">
                <a:pos x="wd2" y="hd2"/>
              </a:cxn>
            </a:cxnLst>
            <a:rect l="0" t="0" r="r" b="b"/>
            <a:pathLst>
              <a:path w="21573" h="21600" extrusionOk="0">
                <a:moveTo>
                  <a:pt x="0" y="1048"/>
                </a:moveTo>
                <a:cubicBezTo>
                  <a:pt x="0" y="469"/>
                  <a:pt x="608" y="0"/>
                  <a:pt x="1359" y="0"/>
                </a:cubicBezTo>
                <a:lnTo>
                  <a:pt x="21551" y="0"/>
                </a:lnTo>
                <a:cubicBezTo>
                  <a:pt x="21551" y="187"/>
                  <a:pt x="21600" y="21600"/>
                  <a:pt x="21551" y="21600"/>
                </a:cubicBezTo>
                <a:lnTo>
                  <a:pt x="0" y="21600"/>
                </a:lnTo>
                <a:cubicBezTo>
                  <a:pt x="24" y="21600"/>
                  <a:pt x="0" y="1048"/>
                  <a:pt x="0" y="1048"/>
                </a:cubicBezTo>
                <a:close/>
              </a:path>
            </a:pathLst>
          </a:custGeom>
          <a:solidFill>
            <a:srgbClr val="72B2DA"/>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139"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140"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141" name="Bild"/>
          <p:cNvSpPr>
            <a:spLocks noGrp="1"/>
          </p:cNvSpPr>
          <p:nvPr>
            <p:ph type="pic" idx="13"/>
          </p:nvPr>
        </p:nvSpPr>
        <p:spPr>
          <a:xfrm>
            <a:off x="5232400" y="444500"/>
            <a:ext cx="9766300" cy="7322103"/>
          </a:xfrm>
          <a:prstGeom prst="rect">
            <a:avLst/>
          </a:prstGeom>
        </p:spPr>
        <p:txBody>
          <a:bodyPr lIns="91439" tIns="45719" rIns="91439" bIns="45719" anchor="t"/>
          <a:lstStyle/>
          <a:p>
            <a:endParaRPr/>
          </a:p>
        </p:txBody>
      </p:sp>
      <p:sp>
        <p:nvSpPr>
          <p:cNvPr id="142" name="Titeltext"/>
          <p:cNvSpPr txBox="1">
            <a:spLocks noGrp="1"/>
          </p:cNvSpPr>
          <p:nvPr>
            <p:ph type="title"/>
          </p:nvPr>
        </p:nvSpPr>
        <p:spPr>
          <a:xfrm>
            <a:off x="2286000" y="825500"/>
            <a:ext cx="4724400" cy="1701800"/>
          </a:xfrm>
          <a:prstGeom prst="rect">
            <a:avLst/>
          </a:prstGeom>
        </p:spPr>
        <p:txBody>
          <a:bodyPr lIns="50800" tIns="50800" rIns="50800" bIns="50800"/>
          <a:lstStyle>
            <a:lvl1pPr defTabSz="609600">
              <a:lnSpc>
                <a:spcPct val="100000"/>
              </a:lnSpc>
              <a:spcBef>
                <a:spcPts val="0"/>
              </a:spcBef>
              <a:tabLst/>
              <a:defRPr sz="6400">
                <a:solidFill>
                  <a:srgbClr val="FFFFFF"/>
                </a:solidFill>
                <a:latin typeface="+mj-lt"/>
                <a:ea typeface="+mj-ea"/>
                <a:cs typeface="+mj-cs"/>
                <a:sym typeface="Helvetica Neue Light"/>
              </a:defRPr>
            </a:lvl1pPr>
          </a:lstStyle>
          <a:p>
            <a:r>
              <a:t>Titeltext</a:t>
            </a:r>
          </a:p>
        </p:txBody>
      </p:sp>
      <p:sp>
        <p:nvSpPr>
          <p:cNvPr id="143" name="Textebene 1…"/>
          <p:cNvSpPr txBox="1">
            <a:spLocks noGrp="1"/>
          </p:cNvSpPr>
          <p:nvPr>
            <p:ph type="body" sz="quarter" idx="1"/>
          </p:nvPr>
        </p:nvSpPr>
        <p:spPr>
          <a:xfrm>
            <a:off x="2286000" y="2832100"/>
            <a:ext cx="4724400" cy="4724400"/>
          </a:xfrm>
          <a:prstGeom prst="rect">
            <a:avLst/>
          </a:prstGeom>
        </p:spPr>
        <p:txBody>
          <a:bodyPr anchor="t"/>
          <a:lstStyle>
            <a:lvl1pPr marL="0" indent="0" defTabSz="609600">
              <a:lnSpc>
                <a:spcPct val="100000"/>
              </a:lnSpc>
              <a:spcBef>
                <a:spcPts val="0"/>
              </a:spcBef>
              <a:buClrTx/>
              <a:buSzTx/>
              <a:buFontTx/>
              <a:buNone/>
              <a:tabLst/>
              <a:defRPr sz="2400">
                <a:solidFill>
                  <a:srgbClr val="FFFFFF"/>
                </a:solidFill>
                <a:latin typeface="+mj-lt"/>
                <a:ea typeface="+mj-ea"/>
                <a:cs typeface="+mj-cs"/>
                <a:sym typeface="Helvetica Neue Light"/>
              </a:defRPr>
            </a:lvl1pPr>
            <a:lvl2pPr marL="0" indent="0" defTabSz="609600">
              <a:lnSpc>
                <a:spcPct val="100000"/>
              </a:lnSpc>
              <a:spcBef>
                <a:spcPts val="0"/>
              </a:spcBef>
              <a:buClrTx/>
              <a:buSzTx/>
              <a:buFontTx/>
              <a:buNone/>
              <a:tabLst/>
              <a:defRPr sz="2400">
                <a:solidFill>
                  <a:srgbClr val="FFFFFF"/>
                </a:solidFill>
                <a:latin typeface="+mj-lt"/>
                <a:ea typeface="+mj-ea"/>
                <a:cs typeface="+mj-cs"/>
                <a:sym typeface="Helvetica Neue Light"/>
              </a:defRPr>
            </a:lvl2pPr>
            <a:lvl3pPr marL="0" indent="0" defTabSz="609600">
              <a:lnSpc>
                <a:spcPct val="100000"/>
              </a:lnSpc>
              <a:spcBef>
                <a:spcPts val="0"/>
              </a:spcBef>
              <a:buClrTx/>
              <a:buSzTx/>
              <a:buFontTx/>
              <a:buNone/>
              <a:tabLst/>
              <a:defRPr>
                <a:solidFill>
                  <a:srgbClr val="FFFFFF"/>
                </a:solidFill>
                <a:latin typeface="+mj-lt"/>
                <a:ea typeface="+mj-ea"/>
                <a:cs typeface="+mj-cs"/>
                <a:sym typeface="Helvetica Neue Light"/>
              </a:defRPr>
            </a:lvl3pPr>
            <a:lvl4pPr marL="0" indent="0" defTabSz="609600">
              <a:lnSpc>
                <a:spcPct val="100000"/>
              </a:lnSpc>
              <a:spcBef>
                <a:spcPts val="0"/>
              </a:spcBef>
              <a:buClrTx/>
              <a:buSzTx/>
              <a:buFontTx/>
              <a:buNone/>
              <a:tabLst/>
              <a:defRPr sz="2400">
                <a:solidFill>
                  <a:srgbClr val="FFFFFF"/>
                </a:solidFill>
                <a:latin typeface="+mj-lt"/>
                <a:ea typeface="+mj-ea"/>
                <a:cs typeface="+mj-cs"/>
                <a:sym typeface="Helvetica Neue Light"/>
              </a:defRPr>
            </a:lvl4pPr>
            <a:lvl5pPr marL="0" indent="0" defTabSz="609600">
              <a:lnSpc>
                <a:spcPct val="100000"/>
              </a:lnSpc>
              <a:spcBef>
                <a:spcPts val="0"/>
              </a:spcBef>
              <a:buClrTx/>
              <a:buSzTx/>
              <a:buFontTx/>
              <a:buNone/>
              <a:tabLst/>
              <a:defRPr sz="2400">
                <a:solidFill>
                  <a:srgbClr val="FFFFFF"/>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44" name="Foliennummer"/>
          <p:cNvSpPr txBox="1">
            <a:spLocks noGrp="1"/>
          </p:cNvSpPr>
          <p:nvPr>
            <p:ph type="sldNum" sz="quarter" idx="2"/>
          </p:nvPr>
        </p:nvSpPr>
        <p:spPr>
          <a:xfrm>
            <a:off x="1378627" y="7315200"/>
            <a:ext cx="453238"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Photo - Horizontal Wide">
    <p:bg>
      <p:bgPr>
        <a:solidFill>
          <a:srgbClr val="FFFFFF"/>
        </a:solidFill>
        <a:effectLst/>
      </p:bgPr>
    </p:bg>
    <p:spTree>
      <p:nvGrpSpPr>
        <p:cNvPr id="1" name=""/>
        <p:cNvGrpSpPr/>
        <p:nvPr/>
      </p:nvGrpSpPr>
      <p:grpSpPr>
        <a:xfrm>
          <a:off x="0" y="0"/>
          <a:ext cx="0" cy="0"/>
          <a:chOff x="0" y="0"/>
          <a:chExt cx="0" cy="0"/>
        </a:xfrm>
      </p:grpSpPr>
      <p:sp>
        <p:nvSpPr>
          <p:cNvPr id="1469" name="Rechteck"/>
          <p:cNvSpPr/>
          <p:nvPr/>
        </p:nvSpPr>
        <p:spPr>
          <a:xfrm>
            <a:off x="635000" y="7162800"/>
            <a:ext cx="11734800" cy="1955800"/>
          </a:xfrm>
          <a:prstGeom prst="rect">
            <a:avLst/>
          </a:prstGeom>
          <a:solidFill>
            <a:srgbClr val="6EA2F5"/>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470" name="Bild"/>
          <p:cNvSpPr>
            <a:spLocks noGrp="1"/>
          </p:cNvSpPr>
          <p:nvPr>
            <p:ph type="pic" idx="13"/>
          </p:nvPr>
        </p:nvSpPr>
        <p:spPr>
          <a:xfrm>
            <a:off x="635000" y="-584200"/>
            <a:ext cx="11734800" cy="8776721"/>
          </a:xfrm>
          <a:prstGeom prst="rect">
            <a:avLst/>
          </a:prstGeom>
        </p:spPr>
        <p:txBody>
          <a:bodyPr lIns="91439" tIns="45719" rIns="91439" bIns="45719" anchor="t"/>
          <a:lstStyle/>
          <a:p>
            <a:endParaRPr/>
          </a:p>
        </p:txBody>
      </p:sp>
      <p:sp>
        <p:nvSpPr>
          <p:cNvPr id="1471"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472" name="Foliennummer"/>
          <p:cNvSpPr txBox="1">
            <a:spLocks noGrp="1"/>
          </p:cNvSpPr>
          <p:nvPr>
            <p:ph type="sldNum" sz="quarter" idx="2"/>
          </p:nvPr>
        </p:nvSpPr>
        <p:spPr>
          <a:xfrm>
            <a:off x="11821972" y="8521700"/>
            <a:ext cx="408128" cy="421844"/>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Title - Bottom">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79" name="Titeltext"/>
          <p:cNvSpPr txBox="1">
            <a:spLocks noGrp="1"/>
          </p:cNvSpPr>
          <p:nvPr>
            <p:ph type="title"/>
          </p:nvPr>
        </p:nvSpPr>
        <p:spPr>
          <a:xfrm>
            <a:off x="927100" y="7315200"/>
            <a:ext cx="11137900" cy="1511300"/>
          </a:xfrm>
          <a:prstGeom prst="rect">
            <a:avLst/>
          </a:prstGeom>
        </p:spPr>
        <p:txBody>
          <a:bodyPr anchor="ctr"/>
          <a:lstStyle>
            <a:lvl1pPr algn="ctr">
              <a:lnSpc>
                <a:spcPts val="7200"/>
              </a:lnSpc>
              <a:defRPr sz="6000">
                <a:solidFill>
                  <a:srgbClr val="FFFFFF"/>
                </a:solidFill>
                <a:latin typeface="+mj-lt"/>
                <a:ea typeface="+mj-ea"/>
                <a:cs typeface="+mj-cs"/>
                <a:sym typeface="Helvetica Neue Light"/>
              </a:defRPr>
            </a:lvl1pPr>
          </a:lstStyle>
          <a:p>
            <a:r>
              <a:t>Titeltext</a:t>
            </a:r>
          </a:p>
        </p:txBody>
      </p:sp>
      <p:sp>
        <p:nvSpPr>
          <p:cNvPr id="1480" name="Foliennummer"/>
          <p:cNvSpPr txBox="1">
            <a:spLocks noGrp="1"/>
          </p:cNvSpPr>
          <p:nvPr>
            <p:ph type="sldNum" sz="quarter" idx="2"/>
          </p:nvPr>
        </p:nvSpPr>
        <p:spPr>
          <a:xfrm>
            <a:off x="8701141" y="2703067"/>
            <a:ext cx="3409579" cy="4329889"/>
          </a:xfrm>
          <a:prstGeom prst="rect">
            <a:avLst/>
          </a:prstGeom>
        </p:spPr>
        <p:txBody>
          <a:bodyPr anchor="t"/>
          <a:lstStyle>
            <a:lvl1pPr algn="r">
              <a:lnSpc>
                <a:spcPts val="34500"/>
              </a:lnSpc>
              <a:defRPr sz="28800" spc="-2939">
                <a:solidFill>
                  <a:srgbClr val="EB86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Titel &amp; Untertitel">
    <p:bg>
      <p:bgPr>
        <a:solidFill>
          <a:srgbClr val="FFFFFF"/>
        </a:solidFill>
        <a:effectLst/>
      </p:bgPr>
    </p:bg>
    <p:spTree>
      <p:nvGrpSpPr>
        <p:cNvPr id="1" name=""/>
        <p:cNvGrpSpPr/>
        <p:nvPr/>
      </p:nvGrpSpPr>
      <p:grpSpPr>
        <a:xfrm>
          <a:off x="0" y="0"/>
          <a:ext cx="0" cy="0"/>
          <a:chOff x="0" y="0"/>
          <a:chExt cx="0" cy="0"/>
        </a:xfrm>
      </p:grpSpPr>
      <p:sp>
        <p:nvSpPr>
          <p:cNvPr id="1487" name="Titeltext"/>
          <p:cNvSpPr txBox="1">
            <a:spLocks noGrp="1"/>
          </p:cNvSpPr>
          <p:nvPr>
            <p:ph type="title"/>
          </p:nvPr>
        </p:nvSpPr>
        <p:spPr>
          <a:xfrm>
            <a:off x="1270000" y="1638300"/>
            <a:ext cx="10464800" cy="3302000"/>
          </a:xfrm>
          <a:prstGeom prst="rect">
            <a:avLst/>
          </a:prstGeom>
        </p:spPr>
        <p:txBody>
          <a:bodyPr lIns="50800" tIns="50800" rIns="50800" bIns="50800">
            <a:normAutofit/>
          </a:bodyPr>
          <a:lstStyle>
            <a:lvl1pPr algn="ctr">
              <a:lnSpc>
                <a:spcPct val="100000"/>
              </a:lnSpc>
              <a:spcBef>
                <a:spcPts val="0"/>
              </a:spcBef>
              <a:tabLst/>
              <a:defRPr sz="8000">
                <a:solidFill>
                  <a:srgbClr val="000000"/>
                </a:solidFill>
                <a:latin typeface="Helvetica Light"/>
                <a:ea typeface="Helvetica Light"/>
                <a:cs typeface="Helvetica Light"/>
                <a:sym typeface="Helvetica Light"/>
              </a:defRPr>
            </a:lvl1pPr>
          </a:lstStyle>
          <a:p>
            <a:r>
              <a:t>Titeltext</a:t>
            </a:r>
          </a:p>
        </p:txBody>
      </p:sp>
      <p:sp>
        <p:nvSpPr>
          <p:cNvPr id="1488" name="Textebene 1…"/>
          <p:cNvSpPr txBox="1">
            <a:spLocks noGrp="1"/>
          </p:cNvSpPr>
          <p:nvPr>
            <p:ph type="body" sz="quarter" idx="1"/>
          </p:nvPr>
        </p:nvSpPr>
        <p:spPr>
          <a:xfrm>
            <a:off x="1270000" y="5029200"/>
            <a:ext cx="10464800" cy="1130300"/>
          </a:xfrm>
          <a:prstGeom prst="rect">
            <a:avLst/>
          </a:prstGeom>
        </p:spPr>
        <p:txBody>
          <a:bodyPr anchor="t">
            <a:normAutofit/>
          </a:bodyPr>
          <a:lstStyle>
            <a:lvl1pPr marL="0" indent="0" algn="ctr">
              <a:lnSpc>
                <a:spcPct val="100000"/>
              </a:lnSpc>
              <a:spcBef>
                <a:spcPts val="0"/>
              </a:spcBef>
              <a:buClrTx/>
              <a:buSzTx/>
              <a:buFontTx/>
              <a:buNone/>
              <a:tabLst/>
              <a:defRPr sz="3200">
                <a:solidFill>
                  <a:srgbClr val="000000"/>
                </a:solidFill>
                <a:latin typeface="Helvetica Light"/>
                <a:ea typeface="Helvetica Light"/>
                <a:cs typeface="Helvetica Light"/>
                <a:sym typeface="Helvetica Light"/>
              </a:defRPr>
            </a:lvl1pPr>
            <a:lvl2pPr marL="0" indent="228600" algn="ctr">
              <a:lnSpc>
                <a:spcPct val="100000"/>
              </a:lnSpc>
              <a:spcBef>
                <a:spcPts val="0"/>
              </a:spcBef>
              <a:buClrTx/>
              <a:buSzTx/>
              <a:buFontTx/>
              <a:buNone/>
              <a:tabLst/>
              <a:defRPr sz="3200">
                <a:solidFill>
                  <a:srgbClr val="000000"/>
                </a:solidFill>
                <a:latin typeface="Helvetica Light"/>
                <a:ea typeface="Helvetica Light"/>
                <a:cs typeface="Helvetica Light"/>
                <a:sym typeface="Helvetica Light"/>
              </a:defRPr>
            </a:lvl2pPr>
            <a:lvl3pPr marL="0" indent="457200" algn="ctr">
              <a:lnSpc>
                <a:spcPct val="100000"/>
              </a:lnSpc>
              <a:spcBef>
                <a:spcPts val="0"/>
              </a:spcBef>
              <a:buClrTx/>
              <a:buSzTx/>
              <a:buFontTx/>
              <a:buNone/>
              <a:tabLst/>
              <a:defRPr sz="3200">
                <a:solidFill>
                  <a:srgbClr val="000000"/>
                </a:solidFill>
                <a:latin typeface="Helvetica Light"/>
                <a:ea typeface="Helvetica Light"/>
                <a:cs typeface="Helvetica Light"/>
                <a:sym typeface="Helvetica Light"/>
              </a:defRPr>
            </a:lvl3pPr>
            <a:lvl4pPr marL="0" indent="685800" algn="ctr">
              <a:lnSpc>
                <a:spcPct val="100000"/>
              </a:lnSpc>
              <a:spcBef>
                <a:spcPts val="0"/>
              </a:spcBef>
              <a:buClrTx/>
              <a:buSzTx/>
              <a:buFontTx/>
              <a:buNone/>
              <a:tabLst/>
              <a:defRPr sz="3200">
                <a:solidFill>
                  <a:srgbClr val="000000"/>
                </a:solidFill>
                <a:latin typeface="Helvetica Light"/>
                <a:ea typeface="Helvetica Light"/>
                <a:cs typeface="Helvetica Light"/>
                <a:sym typeface="Helvetica Light"/>
              </a:defRPr>
            </a:lvl4pPr>
            <a:lvl5pPr marL="0" indent="914400" algn="ctr">
              <a:lnSpc>
                <a:spcPct val="100000"/>
              </a:lnSpc>
              <a:spcBef>
                <a:spcPts val="0"/>
              </a:spcBef>
              <a:buClrTx/>
              <a:buSzTx/>
              <a:buFontTx/>
              <a:buNone/>
              <a:tabLst/>
              <a:defRPr sz="3200">
                <a:solidFill>
                  <a:srgbClr val="000000"/>
                </a:solidFill>
                <a:latin typeface="Helvetica Light"/>
                <a:ea typeface="Helvetica Light"/>
                <a:cs typeface="Helvetica Light"/>
                <a:sym typeface="Helvetica Light"/>
              </a:defRPr>
            </a:lvl5pPr>
          </a:lstStyle>
          <a:p>
            <a:r>
              <a:t>Textebene 1</a:t>
            </a:r>
          </a:p>
          <a:p>
            <a:pPr lvl="1"/>
            <a:r>
              <a:t>Textebene 2</a:t>
            </a:r>
          </a:p>
          <a:p>
            <a:pPr lvl="2"/>
            <a:r>
              <a:t>Textebene 3</a:t>
            </a:r>
          </a:p>
          <a:p>
            <a:pPr lvl="3"/>
            <a:r>
              <a:t>Textebene 4</a:t>
            </a:r>
          </a:p>
          <a:p>
            <a:pPr lvl="4"/>
            <a:r>
              <a:t>Textebene 5</a:t>
            </a:r>
          </a:p>
        </p:txBody>
      </p:sp>
      <p:sp>
        <p:nvSpPr>
          <p:cNvPr id="1489" name="Foliennummer"/>
          <p:cNvSpPr txBox="1">
            <a:spLocks noGrp="1"/>
          </p:cNvSpPr>
          <p:nvPr>
            <p:ph type="sldNum" sz="quarter" idx="2"/>
          </p:nvPr>
        </p:nvSpPr>
        <p:spPr>
          <a:xfrm>
            <a:off x="6311798" y="9251950"/>
            <a:ext cx="368504" cy="381000"/>
          </a:xfrm>
          <a:prstGeom prst="rect">
            <a:avLst/>
          </a:prstGeom>
        </p:spPr>
        <p:txBody>
          <a:bodyPr lIns="50800" tIns="50800" rIns="50800" bIns="50800" anchor="t"/>
          <a:lstStyle>
            <a:lvl1pPr algn="ctr">
              <a:lnSpc>
                <a:spcPct val="100000"/>
              </a:lnSpc>
              <a:tabLst/>
              <a:defRPr sz="18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Title Over Photo Kopie">
    <p:bg>
      <p:bgPr>
        <a:solidFill>
          <a:srgbClr val="FFFFFF"/>
        </a:solidFill>
        <a:effectLst/>
      </p:bgPr>
    </p:bg>
    <p:spTree>
      <p:nvGrpSpPr>
        <p:cNvPr id="1" name=""/>
        <p:cNvGrpSpPr/>
        <p:nvPr/>
      </p:nvGrpSpPr>
      <p:grpSpPr>
        <a:xfrm>
          <a:off x="0" y="0"/>
          <a:ext cx="0" cy="0"/>
          <a:chOff x="0" y="0"/>
          <a:chExt cx="0" cy="0"/>
        </a:xfrm>
      </p:grpSpPr>
      <p:sp>
        <p:nvSpPr>
          <p:cNvPr id="1496" name="Rechteck"/>
          <p:cNvSpPr/>
          <p:nvPr/>
        </p:nvSpPr>
        <p:spPr>
          <a:xfrm>
            <a:off x="635000" y="635000"/>
            <a:ext cx="11734800" cy="4140200"/>
          </a:xfrm>
          <a:prstGeom prst="rect">
            <a:avLst/>
          </a:prstGeom>
          <a:solidFill>
            <a:srgbClr val="6DA0F9"/>
          </a:solidFill>
          <a:ln w="254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497" name="Bild"/>
          <p:cNvSpPr>
            <a:spLocks noGrp="1"/>
          </p:cNvSpPr>
          <p:nvPr>
            <p:ph type="pic" idx="13"/>
          </p:nvPr>
        </p:nvSpPr>
        <p:spPr>
          <a:xfrm>
            <a:off x="635000" y="2654300"/>
            <a:ext cx="11734800" cy="8792974"/>
          </a:xfrm>
          <a:prstGeom prst="rect">
            <a:avLst/>
          </a:prstGeom>
        </p:spPr>
        <p:txBody>
          <a:bodyPr lIns="91439" tIns="45719" rIns="91439" bIns="45719" anchor="t"/>
          <a:lstStyle/>
          <a:p>
            <a:endParaRPr/>
          </a:p>
        </p:txBody>
      </p:sp>
      <p:sp>
        <p:nvSpPr>
          <p:cNvPr id="1498"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499" name="Foliennummer"/>
          <p:cNvSpPr txBox="1">
            <a:spLocks noGrp="1"/>
          </p:cNvSpPr>
          <p:nvPr>
            <p:ph type="sldNum" sz="quarter" idx="2"/>
          </p:nvPr>
        </p:nvSpPr>
        <p:spPr>
          <a:xfrm>
            <a:off x="6277863" y="4165600"/>
            <a:ext cx="436373" cy="446533"/>
          </a:xfrm>
          <a:prstGeom prst="rect">
            <a:avLst/>
          </a:prstGeom>
        </p:spPr>
        <p:txBody>
          <a:bodyPr lIns="0" tIns="0" rIns="0" bIns="0" anchor="t"/>
          <a:lstStyle>
            <a:lvl1pPr algn="ct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Photo - Horizontal Wide">
    <p:bg>
      <p:bgPr>
        <a:solidFill>
          <a:srgbClr val="FFFFFF"/>
        </a:solidFill>
        <a:effectLst/>
      </p:bgPr>
    </p:bg>
    <p:spTree>
      <p:nvGrpSpPr>
        <p:cNvPr id="1" name=""/>
        <p:cNvGrpSpPr/>
        <p:nvPr/>
      </p:nvGrpSpPr>
      <p:grpSpPr>
        <a:xfrm>
          <a:off x="0" y="0"/>
          <a:ext cx="0" cy="0"/>
          <a:chOff x="0" y="0"/>
          <a:chExt cx="0" cy="0"/>
        </a:xfrm>
      </p:grpSpPr>
      <p:sp>
        <p:nvSpPr>
          <p:cNvPr id="1506" name="Rechteck"/>
          <p:cNvSpPr/>
          <p:nvPr/>
        </p:nvSpPr>
        <p:spPr>
          <a:xfrm>
            <a:off x="635000" y="7162800"/>
            <a:ext cx="11734800" cy="1955800"/>
          </a:xfrm>
          <a:prstGeom prst="rect">
            <a:avLst/>
          </a:prstGeom>
          <a:solidFill>
            <a:srgbClr val="6EA2F5"/>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507" name="Bild"/>
          <p:cNvSpPr>
            <a:spLocks noGrp="1"/>
          </p:cNvSpPr>
          <p:nvPr>
            <p:ph type="pic" idx="13"/>
          </p:nvPr>
        </p:nvSpPr>
        <p:spPr>
          <a:xfrm>
            <a:off x="635000" y="-584200"/>
            <a:ext cx="11734800" cy="8776721"/>
          </a:xfrm>
          <a:prstGeom prst="rect">
            <a:avLst/>
          </a:prstGeom>
        </p:spPr>
        <p:txBody>
          <a:bodyPr lIns="91439" tIns="45719" rIns="91439" bIns="45719" anchor="t"/>
          <a:lstStyle/>
          <a:p>
            <a:endParaRPr/>
          </a:p>
        </p:txBody>
      </p:sp>
      <p:sp>
        <p:nvSpPr>
          <p:cNvPr id="1508"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509" name="Foliennummer"/>
          <p:cNvSpPr txBox="1">
            <a:spLocks noGrp="1"/>
          </p:cNvSpPr>
          <p:nvPr>
            <p:ph type="sldNum" sz="quarter" idx="2"/>
          </p:nvPr>
        </p:nvSpPr>
        <p:spPr>
          <a:xfrm>
            <a:off x="11821972" y="8521700"/>
            <a:ext cx="408128" cy="421844"/>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pic>
        <p:nvPicPr>
          <p:cNvPr id="1516" name="cut-Blank.png" descr="cut-Blank.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517" name="Textebene 1…"/>
          <p:cNvSpPr txBox="1">
            <a:spLocks noGrp="1"/>
          </p:cNvSpPr>
          <p:nvPr>
            <p:ph type="body" idx="1"/>
          </p:nvPr>
        </p:nvSpPr>
        <p:spPr>
          <a:prstGeom prst="rect">
            <a:avLst/>
          </a:prstGeom>
        </p:spPr>
        <p:txBody>
          <a:bodyPr/>
          <a:lstStyle>
            <a:lvl1pPr>
              <a:lnSpc>
                <a:spcPts val="3800"/>
              </a:lnSpc>
              <a:buBlip>
                <a:blip r:embed="rId3"/>
              </a:buBlip>
              <a:defRPr sz="3200"/>
            </a:lvl1pPr>
            <a:lvl2pPr>
              <a:lnSpc>
                <a:spcPts val="3600"/>
              </a:lnSpc>
              <a:buBlip>
                <a:blip r:embed="rId3"/>
              </a:buBlip>
              <a:defRPr sz="3000"/>
            </a:lvl2pPr>
            <a:lvl3pPr>
              <a:lnSpc>
                <a:spcPts val="3300"/>
              </a:lnSpc>
              <a:buBlip>
                <a:blip r:embed="rId3"/>
              </a:buBlip>
              <a:defRPr sz="2800"/>
            </a:lvl3pPr>
            <a:lvl4pPr>
              <a:lnSpc>
                <a:spcPts val="2800"/>
              </a:lnSpc>
              <a:buBlip>
                <a:blip r:embed="rId3"/>
              </a:buBlip>
              <a:defRPr sz="2400"/>
            </a:lvl4pPr>
            <a:lvl5pPr>
              <a:lnSpc>
                <a:spcPts val="2800"/>
              </a:lnSpc>
              <a:buBlip>
                <a:blip r:embed="rId3"/>
              </a:buBlip>
              <a:defRPr sz="2400"/>
            </a:lvl5pPr>
          </a:lstStyle>
          <a:p>
            <a:r>
              <a:t>Textebene 1</a:t>
            </a:r>
          </a:p>
          <a:p>
            <a:pPr lvl="1"/>
            <a:r>
              <a:t>Textebene 2</a:t>
            </a:r>
          </a:p>
          <a:p>
            <a:pPr lvl="2"/>
            <a:r>
              <a:t>Textebene 3</a:t>
            </a:r>
          </a:p>
          <a:p>
            <a:pPr lvl="3"/>
            <a:r>
              <a:t>Textebene 4</a:t>
            </a:r>
          </a:p>
          <a:p>
            <a:pPr lvl="4"/>
            <a:r>
              <a:t>Textebene 5</a:t>
            </a:r>
          </a:p>
        </p:txBody>
      </p:sp>
      <p:sp>
        <p:nvSpPr>
          <p:cNvPr id="1518" name="Foliennummer"/>
          <p:cNvSpPr txBox="1">
            <a:spLocks noGrp="1"/>
          </p:cNvSpPr>
          <p:nvPr>
            <p:ph type="sldNum" sz="quarter" idx="2"/>
          </p:nvPr>
        </p:nvSpPr>
        <p:spPr>
          <a:xfrm>
            <a:off x="584200" y="342900"/>
            <a:ext cx="444153" cy="419100"/>
          </a:xfrm>
          <a:prstGeom prst="rect">
            <a:avLst/>
          </a:prstGeom>
        </p:spPr>
        <p:txBody>
          <a:bodyPr/>
          <a:lstStyle>
            <a:lvl1pPr>
              <a:lnSpc>
                <a:spcPts val="2600"/>
              </a:lnSpc>
              <a:defRPr sz="2200"/>
            </a:lvl1pPr>
          </a:lstStyle>
          <a:p>
            <a:fld id="{86CB4B4D-7CA3-9044-876B-883B54F8677D}" type="slidenum">
              <a:t>‹#›</a:t>
            </a:fld>
            <a:endParaRPr/>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Title Over Photo Kopie 1">
    <p:bg>
      <p:bgPr>
        <a:solidFill>
          <a:srgbClr val="FFFFFF"/>
        </a:solidFill>
        <a:effectLst/>
      </p:bgPr>
    </p:bg>
    <p:spTree>
      <p:nvGrpSpPr>
        <p:cNvPr id="1" name=""/>
        <p:cNvGrpSpPr/>
        <p:nvPr/>
      </p:nvGrpSpPr>
      <p:grpSpPr>
        <a:xfrm>
          <a:off x="0" y="0"/>
          <a:ext cx="0" cy="0"/>
          <a:chOff x="0" y="0"/>
          <a:chExt cx="0" cy="0"/>
        </a:xfrm>
      </p:grpSpPr>
      <p:sp>
        <p:nvSpPr>
          <p:cNvPr id="1525" name="Rechteck"/>
          <p:cNvSpPr/>
          <p:nvPr/>
        </p:nvSpPr>
        <p:spPr>
          <a:xfrm>
            <a:off x="635000" y="635000"/>
            <a:ext cx="11734800" cy="4699000"/>
          </a:xfrm>
          <a:prstGeom prst="rect">
            <a:avLst/>
          </a:prstGeom>
          <a:solidFill>
            <a:srgbClr val="6DA0F9"/>
          </a:solidFill>
          <a:ln w="12700">
            <a:miter lim="400000"/>
          </a:ln>
        </p:spPr>
        <p:txBody>
          <a:bodyPr lIns="0" tIns="0" rIns="0" bIns="0" anchor="ctr"/>
          <a:lstStyle/>
          <a:p>
            <a:pPr defTabSz="457200">
              <a:lnSpc>
                <a:spcPts val="2800"/>
              </a:lnSpc>
              <a:tabLst>
                <a:tab pos="1066800" algn="l"/>
              </a:tabLst>
              <a:defRPr sz="2400">
                <a:solidFill>
                  <a:srgbClr val="FFFFFF"/>
                </a:solidFill>
                <a:latin typeface="Helvetica Neue"/>
                <a:ea typeface="Helvetica Neue"/>
                <a:cs typeface="Helvetica Neue"/>
                <a:sym typeface="Helvetica Neue"/>
              </a:defRPr>
            </a:pPr>
            <a:endParaRPr/>
          </a:p>
        </p:txBody>
      </p:sp>
      <p:sp>
        <p:nvSpPr>
          <p:cNvPr id="1526" name="Bild"/>
          <p:cNvSpPr>
            <a:spLocks noGrp="1"/>
          </p:cNvSpPr>
          <p:nvPr>
            <p:ph type="pic" idx="13"/>
          </p:nvPr>
        </p:nvSpPr>
        <p:spPr>
          <a:xfrm>
            <a:off x="636015" y="3740480"/>
            <a:ext cx="11732770" cy="7312769"/>
          </a:xfrm>
          <a:prstGeom prst="rect">
            <a:avLst/>
          </a:prstGeom>
        </p:spPr>
        <p:txBody>
          <a:bodyPr lIns="91439" tIns="45719" rIns="91439" bIns="45719" anchor="t"/>
          <a:lstStyle/>
          <a:p>
            <a:endParaRPr/>
          </a:p>
        </p:txBody>
      </p:sp>
      <p:sp>
        <p:nvSpPr>
          <p:cNvPr id="1527"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528" name="Foliennummer"/>
          <p:cNvSpPr txBox="1">
            <a:spLocks noGrp="1"/>
          </p:cNvSpPr>
          <p:nvPr>
            <p:ph type="sldNum" sz="quarter" idx="2"/>
          </p:nvPr>
        </p:nvSpPr>
        <p:spPr>
          <a:xfrm>
            <a:off x="6320231" y="4165600"/>
            <a:ext cx="351638" cy="359766"/>
          </a:xfrm>
          <a:prstGeom prst="rect">
            <a:avLst/>
          </a:prstGeom>
        </p:spPr>
        <p:txBody>
          <a:bodyPr lIns="0" tIns="0" rIns="0" bIns="0" anchor="t"/>
          <a:lstStyle>
            <a:lvl1pPr algn="ctr" defTabSz="457200">
              <a:lnSpc>
                <a:spcPts val="2800"/>
              </a:lnSpc>
              <a:defRPr sz="24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Title, Bullets &amp; Photo Kopie">
    <p:bg>
      <p:bgPr>
        <a:solidFill>
          <a:srgbClr val="FFFFFF"/>
        </a:solidFill>
        <a:effectLst/>
      </p:bgPr>
    </p:bg>
    <p:spTree>
      <p:nvGrpSpPr>
        <p:cNvPr id="1" name=""/>
        <p:cNvGrpSpPr/>
        <p:nvPr/>
      </p:nvGrpSpPr>
      <p:grpSpPr>
        <a:xfrm>
          <a:off x="0" y="0"/>
          <a:ext cx="0" cy="0"/>
          <a:chOff x="0" y="0"/>
          <a:chExt cx="0" cy="0"/>
        </a:xfrm>
      </p:grpSpPr>
      <p:sp>
        <p:nvSpPr>
          <p:cNvPr id="1535" name="Rechteck"/>
          <p:cNvSpPr/>
          <p:nvPr/>
        </p:nvSpPr>
        <p:spPr>
          <a:xfrm>
            <a:off x="635000" y="635000"/>
            <a:ext cx="9093200" cy="2286000"/>
          </a:xfrm>
          <a:prstGeom prst="rect">
            <a:avLst/>
          </a:prstGeom>
          <a:solidFill>
            <a:srgbClr val="6CA1F5"/>
          </a:solidFill>
          <a:ln w="254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536" name="Rechteck"/>
          <p:cNvSpPr/>
          <p:nvPr/>
        </p:nvSpPr>
        <p:spPr>
          <a:xfrm>
            <a:off x="9906000" y="635000"/>
            <a:ext cx="2476500" cy="2286000"/>
          </a:xfrm>
          <a:prstGeom prst="rect">
            <a:avLst/>
          </a:prstGeom>
          <a:solidFill>
            <a:srgbClr val="A3DAFE"/>
          </a:solidFill>
          <a:ln w="254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537" name="Rechteck"/>
          <p:cNvSpPr/>
          <p:nvPr/>
        </p:nvSpPr>
        <p:spPr>
          <a:xfrm>
            <a:off x="647700" y="3136900"/>
            <a:ext cx="11709400" cy="5969000"/>
          </a:xfrm>
          <a:prstGeom prst="rect">
            <a:avLst/>
          </a:prstGeom>
          <a:solidFill>
            <a:srgbClr val="FFFFFF"/>
          </a:solidFill>
          <a:ln w="25400">
            <a:solidFill>
              <a:srgbClr val="71B4E3"/>
            </a:solidFill>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538" name="Bild"/>
          <p:cNvSpPr>
            <a:spLocks noGrp="1"/>
          </p:cNvSpPr>
          <p:nvPr>
            <p:ph type="pic" sz="half" idx="13"/>
          </p:nvPr>
        </p:nvSpPr>
        <p:spPr>
          <a:xfrm>
            <a:off x="6146800" y="3124200"/>
            <a:ext cx="8001000" cy="5994400"/>
          </a:xfrm>
          <a:prstGeom prst="rect">
            <a:avLst/>
          </a:prstGeom>
        </p:spPr>
        <p:txBody>
          <a:bodyPr lIns="91439" tIns="45719" rIns="91439" bIns="45719" anchor="t"/>
          <a:lstStyle/>
          <a:p>
            <a:endParaRPr/>
          </a:p>
        </p:txBody>
      </p:sp>
      <p:sp>
        <p:nvSpPr>
          <p:cNvPr id="1539" name="Titeltext"/>
          <p:cNvSpPr txBox="1">
            <a:spLocks noGrp="1"/>
          </p:cNvSpPr>
          <p:nvPr>
            <p:ph type="title"/>
          </p:nvPr>
        </p:nvSpPr>
        <p:spPr>
          <a:xfrm>
            <a:off x="863600" y="863600"/>
            <a:ext cx="8610600" cy="18542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540" name="Textebene 1…"/>
          <p:cNvSpPr txBox="1">
            <a:spLocks noGrp="1"/>
          </p:cNvSpPr>
          <p:nvPr>
            <p:ph type="body" sz="half" idx="1"/>
          </p:nvPr>
        </p:nvSpPr>
        <p:spPr>
          <a:xfrm>
            <a:off x="863600" y="3352800"/>
            <a:ext cx="6667500" cy="5524500"/>
          </a:xfrm>
          <a:prstGeom prst="rect">
            <a:avLst/>
          </a:prstGeom>
        </p:spPr>
        <p:txBody>
          <a:bodyPr anchor="t"/>
          <a:lstStyle>
            <a:lvl1pPr marL="352665" indent="-352665" defTabSz="457200">
              <a:spcBef>
                <a:spcPts val="1400"/>
              </a:spcBef>
              <a:buSzPct val="60000"/>
              <a:buFontTx/>
              <a:buBlip>
                <a:blip r:embed="rId2"/>
              </a:buBlip>
              <a:tabLst>
                <a:tab pos="990600" algn="l"/>
              </a:tabLst>
              <a:defRPr>
                <a:solidFill>
                  <a:srgbClr val="616161"/>
                </a:solidFill>
                <a:latin typeface="Helvetica Neue"/>
                <a:ea typeface="Helvetica Neue"/>
                <a:cs typeface="Helvetica Neue"/>
                <a:sym typeface="Helvetica Neue"/>
              </a:defRPr>
            </a:lvl1pPr>
            <a:lvl2pPr marL="754100" indent="-352665" defTabSz="457200">
              <a:spcBef>
                <a:spcPts val="1400"/>
              </a:spcBef>
              <a:buSzPct val="60000"/>
              <a:buFontTx/>
              <a:buBlip>
                <a:blip r:embed="rId3"/>
              </a:buBlip>
              <a:tabLst>
                <a:tab pos="1397000" algn="l"/>
              </a:tabLst>
              <a:defRPr>
                <a:solidFill>
                  <a:srgbClr val="616161"/>
                </a:solidFill>
                <a:latin typeface="Helvetica Neue"/>
                <a:ea typeface="Helvetica Neue"/>
                <a:cs typeface="Helvetica Neue"/>
                <a:sym typeface="Helvetica Neue"/>
              </a:defRPr>
            </a:lvl2pPr>
            <a:lvl3pPr marL="1149913" indent="-352665" defTabSz="457200">
              <a:spcBef>
                <a:spcPts val="1400"/>
              </a:spcBef>
              <a:buSzPct val="60000"/>
              <a:buFontTx/>
              <a:buBlip>
                <a:blip r:embed="rId2"/>
              </a:buBlip>
              <a:tabLst>
                <a:tab pos="1790700" algn="l"/>
              </a:tabLst>
              <a:defRPr>
                <a:solidFill>
                  <a:srgbClr val="616161"/>
                </a:solidFill>
                <a:latin typeface="Helvetica Neue"/>
                <a:ea typeface="Helvetica Neue"/>
                <a:cs typeface="Helvetica Neue"/>
                <a:sym typeface="Helvetica Neue"/>
              </a:defRPr>
            </a:lvl3pPr>
            <a:lvl4pPr marL="1545726" indent="-352665" defTabSz="457200">
              <a:lnSpc>
                <a:spcPts val="2800"/>
              </a:lnSpc>
              <a:spcBef>
                <a:spcPts val="1400"/>
              </a:spcBef>
              <a:buSzPct val="60000"/>
              <a:buFontTx/>
              <a:buBlip>
                <a:blip r:embed="rId3"/>
              </a:buBlip>
              <a:tabLst>
                <a:tab pos="2184400" algn="l"/>
              </a:tabLst>
              <a:defRPr sz="2400">
                <a:solidFill>
                  <a:srgbClr val="616161"/>
                </a:solidFill>
                <a:latin typeface="Helvetica Neue"/>
                <a:ea typeface="Helvetica Neue"/>
                <a:cs typeface="Helvetica Neue"/>
                <a:sym typeface="Helvetica Neue"/>
              </a:defRPr>
            </a:lvl4pPr>
            <a:lvl5pPr marL="1954237" indent="-352665" defTabSz="457200">
              <a:spcBef>
                <a:spcPts val="1400"/>
              </a:spcBef>
              <a:buSzPct val="60000"/>
              <a:buFontTx/>
              <a:buBlip>
                <a:blip r:embed="rId2"/>
              </a:buBlip>
              <a:tabLst>
                <a:tab pos="2590800" algn="l"/>
              </a:tabLst>
              <a:defRPr>
                <a:solidFill>
                  <a:srgbClr val="616161"/>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541" name="Foliennummer"/>
          <p:cNvSpPr txBox="1">
            <a:spLocks noGrp="1"/>
          </p:cNvSpPr>
          <p:nvPr>
            <p:ph type="sldNum" sz="quarter" idx="2"/>
          </p:nvPr>
        </p:nvSpPr>
        <p:spPr>
          <a:xfrm>
            <a:off x="11793727" y="23368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Photo - Ful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48" name="Rechteck"/>
          <p:cNvSpPr/>
          <p:nvPr/>
        </p:nvSpPr>
        <p:spPr>
          <a:xfrm>
            <a:off x="0" y="1016000"/>
            <a:ext cx="2387600" cy="7721600"/>
          </a:xfrm>
          <a:prstGeom prst="rect">
            <a:avLst/>
          </a:prstGeom>
          <a:solidFill>
            <a:srgbClr val="6CA0FC"/>
          </a:solidFill>
          <a:ln w="12700">
            <a:miter lim="400000"/>
          </a:ln>
          <a:effectLst>
            <a:outerShdw blurRad="88900" dir="2700000" rotWithShape="0">
              <a:srgbClr val="000000">
                <a:alpha val="15000"/>
              </a:srgbClr>
            </a:outerShdw>
          </a:effectLst>
        </p:spPr>
        <p:txBody>
          <a:bodyPr lIns="50800" tIns="50800" rIns="50800" bIns="50800" anchor="ctr"/>
          <a:lstStyle/>
          <a:p>
            <a:pPr>
              <a:defRPr sz="2200">
                <a:solidFill>
                  <a:srgbClr val="FFFFFF"/>
                </a:solidFill>
                <a:effectLst>
                  <a:outerShdw blurRad="38100" dist="12700" dir="5400000" rotWithShape="0">
                    <a:srgbClr val="000000">
                      <a:alpha val="50000"/>
                    </a:srgbClr>
                  </a:outerShdw>
                </a:effectLst>
                <a:latin typeface="+mj-lt"/>
                <a:ea typeface="+mj-ea"/>
                <a:cs typeface="+mj-cs"/>
                <a:sym typeface="Helvetica Neue Light"/>
              </a:defRPr>
            </a:pPr>
            <a:endParaRPr/>
          </a:p>
        </p:txBody>
      </p:sp>
      <p:sp>
        <p:nvSpPr>
          <p:cNvPr id="1549" name="Bild"/>
          <p:cNvSpPr>
            <a:spLocks noGrp="1"/>
          </p:cNvSpPr>
          <p:nvPr>
            <p:ph type="pic" idx="13"/>
          </p:nvPr>
        </p:nvSpPr>
        <p:spPr>
          <a:xfrm>
            <a:off x="2514600" y="939800"/>
            <a:ext cx="10490200" cy="7874000"/>
          </a:xfrm>
          <a:prstGeom prst="rect">
            <a:avLst/>
          </a:prstGeom>
          <a:effectLst>
            <a:outerShdw blurRad="88900" dir="2700000" rotWithShape="0">
              <a:srgbClr val="000000">
                <a:alpha val="15000"/>
              </a:srgbClr>
            </a:outerShdw>
          </a:effectLst>
        </p:spPr>
        <p:txBody>
          <a:bodyPr lIns="91439" tIns="45719" rIns="91439" bIns="45719" anchor="t"/>
          <a:lstStyle/>
          <a:p>
            <a:endParaRPr/>
          </a:p>
        </p:txBody>
      </p:sp>
      <p:sp>
        <p:nvSpPr>
          <p:cNvPr id="1550" name="Foliennummer"/>
          <p:cNvSpPr txBox="1">
            <a:spLocks noGrp="1"/>
          </p:cNvSpPr>
          <p:nvPr>
            <p:ph type="sldNum" sz="quarter" idx="2"/>
          </p:nvPr>
        </p:nvSpPr>
        <p:spPr>
          <a:xfrm>
            <a:off x="787399" y="7493000"/>
            <a:ext cx="1187603" cy="1242003"/>
          </a:xfrm>
          <a:prstGeom prst="rect">
            <a:avLst/>
          </a:prstGeom>
        </p:spPr>
        <p:txBody>
          <a:bodyPr lIns="50800" tIns="50800" rIns="50800" bIns="50800" anchor="t"/>
          <a:lstStyle>
            <a:lvl1pPr algn="r">
              <a:lnSpc>
                <a:spcPct val="100000"/>
              </a:lnSpc>
              <a:tabLst/>
              <a:defRPr sz="7600" b="1">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Photo - Horizontal Wide">
    <p:bg>
      <p:bgPr>
        <a:solidFill>
          <a:srgbClr val="FFFFFF"/>
        </a:solidFill>
        <a:effectLst/>
      </p:bgPr>
    </p:bg>
    <p:spTree>
      <p:nvGrpSpPr>
        <p:cNvPr id="1" name=""/>
        <p:cNvGrpSpPr/>
        <p:nvPr/>
      </p:nvGrpSpPr>
      <p:grpSpPr>
        <a:xfrm>
          <a:off x="0" y="0"/>
          <a:ext cx="0" cy="0"/>
          <a:chOff x="0" y="0"/>
          <a:chExt cx="0" cy="0"/>
        </a:xfrm>
      </p:grpSpPr>
      <p:sp>
        <p:nvSpPr>
          <p:cNvPr id="1557" name="Rechteck"/>
          <p:cNvSpPr/>
          <p:nvPr/>
        </p:nvSpPr>
        <p:spPr>
          <a:xfrm>
            <a:off x="633984" y="7152640"/>
            <a:ext cx="11736832" cy="1983233"/>
          </a:xfrm>
          <a:prstGeom prst="rect">
            <a:avLst/>
          </a:prstGeom>
          <a:solidFill>
            <a:srgbClr val="79ACFB"/>
          </a:solidFill>
          <a:ln w="12700">
            <a:miter lim="400000"/>
          </a:ln>
        </p:spPr>
        <p:txBody>
          <a:bodyPr lIns="0" tIns="0" rIns="0" bIns="0" anchor="ctr"/>
          <a:lstStyle/>
          <a:p>
            <a:pPr defTabSz="455168">
              <a:lnSpc>
                <a:spcPts val="2600"/>
              </a:lnSpc>
              <a:tabLst>
                <a:tab pos="1066800" algn="l"/>
              </a:tabLst>
              <a:defRPr sz="2200">
                <a:solidFill>
                  <a:srgbClr val="FFFFFF"/>
                </a:solidFill>
                <a:latin typeface="Helvetica Neue"/>
                <a:ea typeface="Helvetica Neue"/>
                <a:cs typeface="Helvetica Neue"/>
                <a:sym typeface="Helvetica Neue"/>
              </a:defRPr>
            </a:pPr>
            <a:endParaRPr/>
          </a:p>
        </p:txBody>
      </p:sp>
      <p:sp>
        <p:nvSpPr>
          <p:cNvPr id="1558" name="Bild"/>
          <p:cNvSpPr>
            <a:spLocks noGrp="1"/>
          </p:cNvSpPr>
          <p:nvPr>
            <p:ph type="pic" idx="13"/>
          </p:nvPr>
        </p:nvSpPr>
        <p:spPr>
          <a:xfrm>
            <a:off x="633984" y="-585216"/>
            <a:ext cx="11736832" cy="8794496"/>
          </a:xfrm>
          <a:prstGeom prst="rect">
            <a:avLst/>
          </a:prstGeom>
        </p:spPr>
        <p:txBody>
          <a:bodyPr lIns="91439" tIns="45719" rIns="91439" bIns="45719" anchor="t"/>
          <a:lstStyle/>
          <a:p>
            <a:endParaRPr/>
          </a:p>
        </p:txBody>
      </p:sp>
      <p:sp>
        <p:nvSpPr>
          <p:cNvPr id="1559" name="Titeltext"/>
          <p:cNvSpPr txBox="1">
            <a:spLocks noGrp="1"/>
          </p:cNvSpPr>
          <p:nvPr>
            <p:ph type="title"/>
          </p:nvPr>
        </p:nvSpPr>
        <p:spPr>
          <a:xfrm>
            <a:off x="861568" y="7380223"/>
            <a:ext cx="11265408" cy="1576833"/>
          </a:xfrm>
          <a:prstGeom prst="rect">
            <a:avLst/>
          </a:prstGeom>
        </p:spPr>
        <p:txBody>
          <a:bodyPr anchor="ctr"/>
          <a:lstStyle>
            <a:lvl1pPr algn="ctr" defTabSz="455168">
              <a:lnSpc>
                <a:spcPts val="7600"/>
              </a:lnSpc>
              <a:spcBef>
                <a:spcPts val="200"/>
              </a:spcBef>
              <a:defRPr sz="6400">
                <a:solidFill>
                  <a:srgbClr val="FFFFFF"/>
                </a:solidFill>
                <a:latin typeface="+mj-lt"/>
                <a:ea typeface="+mj-ea"/>
                <a:cs typeface="+mj-cs"/>
                <a:sym typeface="Helvetica Neue Light"/>
              </a:defRPr>
            </a:lvl1pPr>
          </a:lstStyle>
          <a:p>
            <a:r>
              <a:t>Titeltext</a:t>
            </a:r>
          </a:p>
        </p:txBody>
      </p:sp>
      <p:sp>
        <p:nvSpPr>
          <p:cNvPr id="1560" name="Foliennummer"/>
          <p:cNvSpPr txBox="1">
            <a:spLocks noGrp="1"/>
          </p:cNvSpPr>
          <p:nvPr>
            <p:ph type="sldNum" sz="quarter" idx="2"/>
          </p:nvPr>
        </p:nvSpPr>
        <p:spPr>
          <a:xfrm>
            <a:off x="11906707" y="8518143"/>
            <a:ext cx="323393" cy="335078"/>
          </a:xfrm>
          <a:prstGeom prst="rect">
            <a:avLst/>
          </a:prstGeom>
        </p:spPr>
        <p:txBody>
          <a:bodyPr lIns="0" tIns="0" rIns="0" bIns="0" anchor="t"/>
          <a:lstStyle>
            <a:lvl1pPr algn="r" defTabSz="455168">
              <a:lnSpc>
                <a:spcPts val="2600"/>
              </a:lnSpc>
              <a:defRPr sz="22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Vertical - Reverse">
    <p:bg>
      <p:bgPr>
        <a:solidFill>
          <a:srgbClr val="FFFFFF"/>
        </a:solidFill>
        <a:effectLst/>
      </p:bgPr>
    </p:bg>
    <p:spTree>
      <p:nvGrpSpPr>
        <p:cNvPr id="1" name=""/>
        <p:cNvGrpSpPr/>
        <p:nvPr/>
      </p:nvGrpSpPr>
      <p:grpSpPr>
        <a:xfrm>
          <a:off x="0" y="0"/>
          <a:ext cx="0" cy="0"/>
          <a:chOff x="0" y="0"/>
          <a:chExt cx="0" cy="0"/>
        </a:xfrm>
      </p:grpSpPr>
      <p:sp>
        <p:nvSpPr>
          <p:cNvPr id="151"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152"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053D71"/>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153" name="Form"/>
          <p:cNvSpPr/>
          <p:nvPr/>
        </p:nvSpPr>
        <p:spPr>
          <a:xfrm>
            <a:off x="6908801" y="444483"/>
            <a:ext cx="5651499" cy="7327917"/>
          </a:xfrm>
          <a:custGeom>
            <a:avLst/>
            <a:gdLst/>
            <a:ahLst/>
            <a:cxnLst>
              <a:cxn ang="0">
                <a:pos x="wd2" y="hd2"/>
              </a:cxn>
              <a:cxn ang="5400000">
                <a:pos x="wd2" y="hd2"/>
              </a:cxn>
              <a:cxn ang="10800000">
                <a:pos x="wd2" y="hd2"/>
              </a:cxn>
              <a:cxn ang="16200000">
                <a:pos x="wd2" y="hd2"/>
              </a:cxn>
            </a:cxnLst>
            <a:rect l="0" t="0" r="r" b="b"/>
            <a:pathLst>
              <a:path w="21600" h="21563" extrusionOk="0">
                <a:moveTo>
                  <a:pt x="0" y="0"/>
                </a:moveTo>
                <a:lnTo>
                  <a:pt x="20241" y="0"/>
                </a:lnTo>
                <a:cubicBezTo>
                  <a:pt x="20992" y="0"/>
                  <a:pt x="21600" y="469"/>
                  <a:pt x="21600" y="1047"/>
                </a:cubicBezTo>
                <a:lnTo>
                  <a:pt x="21600" y="20517"/>
                </a:lnTo>
                <a:cubicBezTo>
                  <a:pt x="21600" y="21095"/>
                  <a:pt x="20992" y="21563"/>
                  <a:pt x="20241" y="21563"/>
                </a:cubicBezTo>
                <a:lnTo>
                  <a:pt x="0" y="21563"/>
                </a:lnTo>
                <a:cubicBezTo>
                  <a:pt x="24" y="21563"/>
                  <a:pt x="0" y="-37"/>
                  <a:pt x="0" y="0"/>
                </a:cubicBezTo>
                <a:close/>
              </a:path>
            </a:pathLst>
          </a:custGeom>
          <a:solidFill>
            <a:srgbClr val="6CA0FC"/>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154" name="Bild"/>
          <p:cNvSpPr>
            <a:spLocks noGrp="1"/>
          </p:cNvSpPr>
          <p:nvPr>
            <p:ph type="pic" idx="13"/>
          </p:nvPr>
        </p:nvSpPr>
        <p:spPr>
          <a:xfrm>
            <a:off x="-482600" y="444500"/>
            <a:ext cx="9766300" cy="7322103"/>
          </a:xfrm>
          <a:prstGeom prst="rect">
            <a:avLst/>
          </a:prstGeom>
        </p:spPr>
        <p:txBody>
          <a:bodyPr lIns="91439" tIns="45719" rIns="91439" bIns="45719" anchor="t"/>
          <a:lstStyle/>
          <a:p>
            <a:endParaRPr/>
          </a:p>
        </p:txBody>
      </p:sp>
      <p:sp>
        <p:nvSpPr>
          <p:cNvPr id="155" name="Titeltext"/>
          <p:cNvSpPr txBox="1">
            <a:spLocks noGrp="1"/>
          </p:cNvSpPr>
          <p:nvPr>
            <p:ph type="title"/>
          </p:nvPr>
        </p:nvSpPr>
        <p:spPr>
          <a:xfrm>
            <a:off x="7429500" y="825500"/>
            <a:ext cx="4546600" cy="1714500"/>
          </a:xfrm>
          <a:prstGeom prst="rect">
            <a:avLst/>
          </a:prstGeom>
        </p:spPr>
        <p:txBody>
          <a:bodyPr lIns="50800" tIns="50800" rIns="50800" bIns="50800"/>
          <a:lstStyle>
            <a:lvl1pPr defTabSz="609600">
              <a:lnSpc>
                <a:spcPct val="100000"/>
              </a:lnSpc>
              <a:spcBef>
                <a:spcPts val="0"/>
              </a:spcBef>
              <a:tabLst/>
              <a:defRPr sz="6400">
                <a:solidFill>
                  <a:srgbClr val="FFFFFF"/>
                </a:solidFill>
                <a:latin typeface="+mj-lt"/>
                <a:ea typeface="+mj-ea"/>
                <a:cs typeface="+mj-cs"/>
                <a:sym typeface="Helvetica Neue Light"/>
              </a:defRPr>
            </a:lvl1pPr>
          </a:lstStyle>
          <a:p>
            <a:r>
              <a:t>Titeltext</a:t>
            </a:r>
          </a:p>
        </p:txBody>
      </p:sp>
      <p:sp>
        <p:nvSpPr>
          <p:cNvPr id="156" name="Textebene 1…"/>
          <p:cNvSpPr txBox="1">
            <a:spLocks noGrp="1"/>
          </p:cNvSpPr>
          <p:nvPr>
            <p:ph type="body" sz="quarter" idx="1"/>
          </p:nvPr>
        </p:nvSpPr>
        <p:spPr>
          <a:xfrm>
            <a:off x="7429500" y="2844800"/>
            <a:ext cx="4546600" cy="4711700"/>
          </a:xfrm>
          <a:prstGeom prst="rect">
            <a:avLst/>
          </a:prstGeom>
        </p:spPr>
        <p:txBody>
          <a:bodyPr anchor="t"/>
          <a:lstStyle>
            <a:lvl1pPr marL="0" indent="0" defTabSz="609600">
              <a:lnSpc>
                <a:spcPct val="100000"/>
              </a:lnSpc>
              <a:spcBef>
                <a:spcPts val="0"/>
              </a:spcBef>
              <a:buClrTx/>
              <a:buSzTx/>
              <a:buFontTx/>
              <a:buNone/>
              <a:tabLst/>
              <a:defRPr sz="2400">
                <a:solidFill>
                  <a:srgbClr val="FFFFFF"/>
                </a:solidFill>
                <a:latin typeface="+mj-lt"/>
                <a:ea typeface="+mj-ea"/>
                <a:cs typeface="+mj-cs"/>
                <a:sym typeface="Helvetica Neue Light"/>
              </a:defRPr>
            </a:lvl1pPr>
            <a:lvl2pPr marL="0" indent="0" defTabSz="609600">
              <a:lnSpc>
                <a:spcPct val="100000"/>
              </a:lnSpc>
              <a:spcBef>
                <a:spcPts val="0"/>
              </a:spcBef>
              <a:buClrTx/>
              <a:buSzTx/>
              <a:buFontTx/>
              <a:buNone/>
              <a:tabLst/>
              <a:defRPr sz="2400">
                <a:solidFill>
                  <a:srgbClr val="FFFFFF"/>
                </a:solidFill>
                <a:latin typeface="+mj-lt"/>
                <a:ea typeface="+mj-ea"/>
                <a:cs typeface="+mj-cs"/>
                <a:sym typeface="Helvetica Neue Light"/>
              </a:defRPr>
            </a:lvl2pPr>
            <a:lvl3pPr marL="0" indent="0" defTabSz="609600">
              <a:lnSpc>
                <a:spcPct val="100000"/>
              </a:lnSpc>
              <a:spcBef>
                <a:spcPts val="0"/>
              </a:spcBef>
              <a:buClrTx/>
              <a:buSzTx/>
              <a:buFontTx/>
              <a:buNone/>
              <a:tabLst/>
              <a:defRPr>
                <a:solidFill>
                  <a:srgbClr val="FFFFFF"/>
                </a:solidFill>
                <a:latin typeface="+mj-lt"/>
                <a:ea typeface="+mj-ea"/>
                <a:cs typeface="+mj-cs"/>
                <a:sym typeface="Helvetica Neue Light"/>
              </a:defRPr>
            </a:lvl3pPr>
            <a:lvl4pPr marL="0" indent="0" defTabSz="609600">
              <a:lnSpc>
                <a:spcPct val="100000"/>
              </a:lnSpc>
              <a:spcBef>
                <a:spcPts val="0"/>
              </a:spcBef>
              <a:buClrTx/>
              <a:buSzTx/>
              <a:buFontTx/>
              <a:buNone/>
              <a:tabLst/>
              <a:defRPr sz="2400">
                <a:solidFill>
                  <a:srgbClr val="FFFFFF"/>
                </a:solidFill>
                <a:latin typeface="+mj-lt"/>
                <a:ea typeface="+mj-ea"/>
                <a:cs typeface="+mj-cs"/>
                <a:sym typeface="Helvetica Neue Light"/>
              </a:defRPr>
            </a:lvl4pPr>
            <a:lvl5pPr marL="0" indent="0" defTabSz="609600">
              <a:lnSpc>
                <a:spcPct val="100000"/>
              </a:lnSpc>
              <a:spcBef>
                <a:spcPts val="0"/>
              </a:spcBef>
              <a:buClrTx/>
              <a:buSzTx/>
              <a:buFontTx/>
              <a:buNone/>
              <a:tabLst/>
              <a:defRPr sz="2400">
                <a:solidFill>
                  <a:srgbClr val="FFFFFF"/>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57" name="Foliennummer"/>
          <p:cNvSpPr txBox="1">
            <a:spLocks noGrp="1"/>
          </p:cNvSpPr>
          <p:nvPr>
            <p:ph type="sldNum" sz="quarter" idx="2"/>
          </p:nvPr>
        </p:nvSpPr>
        <p:spPr>
          <a:xfrm>
            <a:off x="1378627" y="7315200"/>
            <a:ext cx="453238"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Blank Kopie">
    <p:spTree>
      <p:nvGrpSpPr>
        <p:cNvPr id="1" name=""/>
        <p:cNvGrpSpPr/>
        <p:nvPr/>
      </p:nvGrpSpPr>
      <p:grpSpPr>
        <a:xfrm>
          <a:off x="0" y="0"/>
          <a:ext cx="0" cy="0"/>
          <a:chOff x="0" y="0"/>
          <a:chExt cx="0" cy="0"/>
        </a:xfrm>
      </p:grpSpPr>
      <p:pic>
        <p:nvPicPr>
          <p:cNvPr id="1567" name="cut-Blank.png" descr="cut-Blank.png"/>
          <p:cNvPicPr>
            <a:picLocks noChangeAspect="1"/>
          </p:cNvPicPr>
          <p:nvPr/>
        </p:nvPicPr>
        <p:blipFill>
          <a:blip r:embed="rId2"/>
          <a:stretch>
            <a:fillRect/>
          </a:stretch>
        </p:blipFill>
        <p:spPr>
          <a:xfrm>
            <a:off x="0" y="0"/>
            <a:ext cx="13004801" cy="9753601"/>
          </a:xfrm>
          <a:prstGeom prst="rect">
            <a:avLst/>
          </a:prstGeom>
          <a:ln w="12700">
            <a:miter lim="400000"/>
          </a:ln>
        </p:spPr>
      </p:pic>
      <p:sp>
        <p:nvSpPr>
          <p:cNvPr id="1568" name="Foliennummer"/>
          <p:cNvSpPr txBox="1">
            <a:spLocks noGrp="1"/>
          </p:cNvSpPr>
          <p:nvPr>
            <p:ph type="sldNum" sz="quarter" idx="2"/>
          </p:nvPr>
        </p:nvSpPr>
        <p:spPr>
          <a:xfrm>
            <a:off x="533400" y="431800"/>
            <a:ext cx="411858" cy="381001"/>
          </a:xfrm>
          <a:prstGeom prst="rect">
            <a:avLst/>
          </a:prstGeom>
        </p:spPr>
        <p:txBody>
          <a:bodyPr/>
          <a:lstStyle>
            <a:lvl1pPr defTabSz="457200"/>
          </a:lstStyle>
          <a:p>
            <a:fld id="{86CB4B4D-7CA3-9044-876B-883B54F8677D}" type="slidenum">
              <a:t>‹#›</a:t>
            </a:fld>
            <a:endParaRPr/>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Photo - Horizontal Wide">
    <p:bg>
      <p:bgPr>
        <a:solidFill>
          <a:srgbClr val="FFFFFF"/>
        </a:solidFill>
        <a:effectLst/>
      </p:bgPr>
    </p:bg>
    <p:spTree>
      <p:nvGrpSpPr>
        <p:cNvPr id="1" name=""/>
        <p:cNvGrpSpPr/>
        <p:nvPr/>
      </p:nvGrpSpPr>
      <p:grpSpPr>
        <a:xfrm>
          <a:off x="0" y="0"/>
          <a:ext cx="0" cy="0"/>
          <a:chOff x="0" y="0"/>
          <a:chExt cx="0" cy="0"/>
        </a:xfrm>
      </p:grpSpPr>
      <p:sp>
        <p:nvSpPr>
          <p:cNvPr id="1575" name="Rechteck"/>
          <p:cNvSpPr/>
          <p:nvPr/>
        </p:nvSpPr>
        <p:spPr>
          <a:xfrm>
            <a:off x="635000" y="7150100"/>
            <a:ext cx="11734800" cy="1981200"/>
          </a:xfrm>
          <a:prstGeom prst="rect">
            <a:avLst/>
          </a:prstGeom>
          <a:solidFill>
            <a:srgbClr val="79ACFB"/>
          </a:solidFill>
          <a:ln w="12700">
            <a:miter lim="400000"/>
          </a:ln>
        </p:spPr>
        <p:txBody>
          <a:bodyPr lIns="0" tIns="0" rIns="0" bIns="0" anchor="ctr"/>
          <a:lstStyle/>
          <a:p>
            <a:pPr defTabSz="457200">
              <a:lnSpc>
                <a:spcPts val="2800"/>
              </a:lnSpc>
              <a:tabLst>
                <a:tab pos="1066800" algn="l"/>
              </a:tabLst>
              <a:defRPr sz="2400">
                <a:solidFill>
                  <a:srgbClr val="FFFFFF"/>
                </a:solidFill>
                <a:latin typeface="Helvetica Neue"/>
                <a:ea typeface="Helvetica Neue"/>
                <a:cs typeface="Helvetica Neue"/>
                <a:sym typeface="Helvetica Neue"/>
              </a:defRPr>
            </a:pPr>
            <a:endParaRPr/>
          </a:p>
        </p:txBody>
      </p:sp>
      <p:sp>
        <p:nvSpPr>
          <p:cNvPr id="1576" name="Bild"/>
          <p:cNvSpPr>
            <a:spLocks noGrp="1"/>
          </p:cNvSpPr>
          <p:nvPr>
            <p:ph type="pic" idx="13"/>
          </p:nvPr>
        </p:nvSpPr>
        <p:spPr>
          <a:xfrm>
            <a:off x="635000" y="-584200"/>
            <a:ext cx="11734800" cy="8792974"/>
          </a:xfrm>
          <a:prstGeom prst="rect">
            <a:avLst/>
          </a:prstGeom>
        </p:spPr>
        <p:txBody>
          <a:bodyPr lIns="91439" tIns="45719" rIns="91439" bIns="45719" anchor="t"/>
          <a:lstStyle/>
          <a:p>
            <a:endParaRPr/>
          </a:p>
        </p:txBody>
      </p:sp>
      <p:sp>
        <p:nvSpPr>
          <p:cNvPr id="1577"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578" name="Foliennummer"/>
          <p:cNvSpPr txBox="1">
            <a:spLocks noGrp="1"/>
          </p:cNvSpPr>
          <p:nvPr>
            <p:ph type="sldNum" sz="quarter" idx="2"/>
          </p:nvPr>
        </p:nvSpPr>
        <p:spPr>
          <a:xfrm>
            <a:off x="11878462" y="8521700"/>
            <a:ext cx="351638" cy="359766"/>
          </a:xfrm>
          <a:prstGeom prst="rect">
            <a:avLst/>
          </a:prstGeom>
        </p:spPr>
        <p:txBody>
          <a:bodyPr lIns="0" tIns="0" rIns="0" bIns="0" anchor="t"/>
          <a:lstStyle>
            <a:lvl1pPr algn="r" defTabSz="457200">
              <a:lnSpc>
                <a:spcPts val="2800"/>
              </a:lnSpc>
              <a:defRPr sz="24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Title &amp; Bullets Kop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85" name="Titeltext"/>
          <p:cNvSpPr txBox="1">
            <a:spLocks noGrp="1"/>
          </p:cNvSpPr>
          <p:nvPr>
            <p:ph type="title"/>
          </p:nvPr>
        </p:nvSpPr>
        <p:spPr>
          <a:xfrm>
            <a:off x="927100" y="927100"/>
            <a:ext cx="5245100" cy="7899400"/>
          </a:xfrm>
          <a:prstGeom prst="rect">
            <a:avLst/>
          </a:prstGeom>
        </p:spPr>
        <p:txBody>
          <a:bodyPr anchor="ctr"/>
          <a:lstStyle>
            <a:lvl1pPr algn="ctr">
              <a:lnSpc>
                <a:spcPts val="7200"/>
              </a:lnSpc>
              <a:defRPr sz="6000">
                <a:solidFill>
                  <a:srgbClr val="FFFFFF"/>
                </a:solidFill>
                <a:latin typeface="+mj-lt"/>
                <a:ea typeface="+mj-ea"/>
                <a:cs typeface="+mj-cs"/>
                <a:sym typeface="Helvetica Neue Light"/>
              </a:defRPr>
            </a:lvl1pPr>
          </a:lstStyle>
          <a:p>
            <a:r>
              <a:t>Titeltext</a:t>
            </a:r>
          </a:p>
        </p:txBody>
      </p:sp>
      <p:sp>
        <p:nvSpPr>
          <p:cNvPr id="1586" name="Textebene 1…"/>
          <p:cNvSpPr txBox="1">
            <a:spLocks noGrp="1"/>
          </p:cNvSpPr>
          <p:nvPr>
            <p:ph type="body" sz="half" idx="1"/>
          </p:nvPr>
        </p:nvSpPr>
        <p:spPr>
          <a:xfrm>
            <a:off x="6807200" y="927100"/>
            <a:ext cx="5232400" cy="7899400"/>
          </a:xfrm>
          <a:prstGeom prst="rect">
            <a:avLst/>
          </a:prstGeom>
        </p:spPr>
        <p:txBody>
          <a:bodyPr/>
          <a:lstStyle>
            <a:lvl1pPr marL="690472" indent="-436472">
              <a:spcBef>
                <a:spcPts val="2000"/>
              </a:spcBef>
              <a:buSzPct val="100169"/>
              <a:buBlip>
                <a:blip r:embed="rId3"/>
              </a:buBlip>
              <a:defRPr>
                <a:solidFill>
                  <a:srgbClr val="FFFFFF"/>
                </a:solidFill>
                <a:latin typeface="+mj-lt"/>
                <a:ea typeface="+mj-ea"/>
                <a:cs typeface="+mj-cs"/>
                <a:sym typeface="Helvetica Neue Light"/>
              </a:defRPr>
            </a:lvl1pPr>
            <a:lvl2pPr marL="1016049" indent="-406449">
              <a:spcBef>
                <a:spcPts val="2000"/>
              </a:spcBef>
              <a:buSzPct val="100169"/>
              <a:buBlip>
                <a:blip r:embed="rId4"/>
              </a:buBlip>
              <a:tabLst>
                <a:tab pos="1955800" algn="l"/>
              </a:tabLst>
              <a:defRPr>
                <a:solidFill>
                  <a:srgbClr val="FFFFFF"/>
                </a:solidFill>
                <a:latin typeface="+mj-lt"/>
                <a:ea typeface="+mj-ea"/>
                <a:cs typeface="+mj-cs"/>
                <a:sym typeface="Helvetica Neue Light"/>
              </a:defRPr>
            </a:lvl2pPr>
            <a:lvl3pPr marL="1328927" indent="-376427">
              <a:spcBef>
                <a:spcPts val="2000"/>
              </a:spcBef>
              <a:buSzPct val="100169"/>
              <a:buBlip>
                <a:blip r:embed="rId3"/>
              </a:buBlip>
              <a:defRPr>
                <a:solidFill>
                  <a:srgbClr val="FFFFFF"/>
                </a:solidFill>
                <a:latin typeface="+mj-lt"/>
                <a:ea typeface="+mj-ea"/>
                <a:cs typeface="+mj-cs"/>
                <a:sym typeface="Helvetica Neue Light"/>
              </a:defRPr>
            </a:lvl3pPr>
            <a:lvl4pPr marL="1641804" indent="-346404">
              <a:spcBef>
                <a:spcPts val="2000"/>
              </a:spcBef>
              <a:buSzPct val="100169"/>
              <a:buBlip>
                <a:blip r:embed="rId4"/>
              </a:buBlip>
              <a:tabLst>
                <a:tab pos="2743200" algn="l"/>
              </a:tabLst>
              <a:defRPr>
                <a:solidFill>
                  <a:srgbClr val="FFFFFF"/>
                </a:solidFill>
                <a:latin typeface="+mj-lt"/>
                <a:ea typeface="+mj-ea"/>
                <a:cs typeface="+mj-cs"/>
                <a:sym typeface="Helvetica Neue Light"/>
              </a:defRPr>
            </a:lvl4pPr>
            <a:lvl5pPr marL="1967381" indent="-316381">
              <a:lnSpc>
                <a:spcPts val="2400"/>
              </a:lnSpc>
              <a:spcBef>
                <a:spcPts val="2000"/>
              </a:spcBef>
              <a:buSzPct val="100169"/>
              <a:buBlip>
                <a:blip r:embed="rId3"/>
              </a:buBlip>
              <a:tabLst>
                <a:tab pos="3162300" algn="l"/>
              </a:tabLst>
              <a:defRPr sz="2000">
                <a:solidFill>
                  <a:srgbClr val="FFFFFF"/>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587" name="Foliennummer"/>
          <p:cNvSpPr txBox="1">
            <a:spLocks noGrp="1"/>
          </p:cNvSpPr>
          <p:nvPr>
            <p:ph type="sldNum" sz="quarter" idx="2"/>
          </p:nvPr>
        </p:nvSpPr>
        <p:spPr>
          <a:xfrm>
            <a:off x="8701141" y="2703067"/>
            <a:ext cx="3409579" cy="4329889"/>
          </a:xfrm>
          <a:prstGeom prst="rect">
            <a:avLst/>
          </a:prstGeom>
        </p:spPr>
        <p:txBody>
          <a:bodyPr anchor="t"/>
          <a:lstStyle>
            <a:lvl1pPr algn="r">
              <a:lnSpc>
                <a:spcPts val="34500"/>
              </a:lnSpc>
              <a:defRPr sz="28800" spc="-2939">
                <a:solidFill>
                  <a:srgbClr val="EB86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Photo - Double">
    <p:bg>
      <p:bgPr>
        <a:solidFill>
          <a:srgbClr val="C0C0C0"/>
        </a:solidFill>
        <a:effectLst/>
      </p:bgPr>
    </p:bg>
    <p:spTree>
      <p:nvGrpSpPr>
        <p:cNvPr id="1" name=""/>
        <p:cNvGrpSpPr/>
        <p:nvPr/>
      </p:nvGrpSpPr>
      <p:grpSpPr>
        <a:xfrm>
          <a:off x="0" y="0"/>
          <a:ext cx="0" cy="0"/>
          <a:chOff x="0" y="0"/>
          <a:chExt cx="0" cy="0"/>
        </a:xfrm>
      </p:grpSpPr>
      <p:sp>
        <p:nvSpPr>
          <p:cNvPr id="1594" name="Rechteck"/>
          <p:cNvSpPr/>
          <p:nvPr/>
        </p:nvSpPr>
        <p:spPr>
          <a:xfrm>
            <a:off x="-38100" y="0"/>
            <a:ext cx="13042900" cy="622300"/>
          </a:xfrm>
          <a:prstGeom prst="rect">
            <a:avLst/>
          </a:prstGeom>
          <a:solidFill>
            <a:srgbClr val="78ACFF"/>
          </a:solidFill>
          <a:ln w="25400">
            <a:miter lim="400000"/>
          </a:ln>
        </p:spPr>
        <p:txBody>
          <a:bodyPr lIns="38100" tIns="38100" rIns="38100" bIns="38100" anchor="ctr"/>
          <a:lstStyle/>
          <a:p>
            <a:pPr>
              <a:lnSpc>
                <a:spcPts val="3800"/>
              </a:lnSpc>
              <a:tabLst>
                <a:tab pos="1066800" algn="l"/>
              </a:tabLst>
              <a:defRPr sz="32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sp>
        <p:nvSpPr>
          <p:cNvPr id="1595" name="Rechteck"/>
          <p:cNvSpPr/>
          <p:nvPr/>
        </p:nvSpPr>
        <p:spPr>
          <a:xfrm>
            <a:off x="-50800" y="6972300"/>
            <a:ext cx="13055600" cy="2781300"/>
          </a:xfrm>
          <a:prstGeom prst="rect">
            <a:avLst/>
          </a:prstGeom>
          <a:solidFill>
            <a:srgbClr val="78ACFF"/>
          </a:solidFill>
          <a:ln w="25400">
            <a:miter lim="400000"/>
          </a:ln>
        </p:spPr>
        <p:txBody>
          <a:bodyPr lIns="38100" tIns="38100" rIns="38100" bIns="38100" anchor="ctr"/>
          <a:lstStyle/>
          <a:p>
            <a:pPr>
              <a:lnSpc>
                <a:spcPts val="3800"/>
              </a:lnSpc>
              <a:tabLst>
                <a:tab pos="1066800" algn="l"/>
              </a:tabLst>
              <a:defRPr sz="32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pic>
        <p:nvPicPr>
          <p:cNvPr id="1596" name="cut-Double-Rev.png" descr="cut-Double-Rev.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597" name="Titeltext"/>
          <p:cNvSpPr txBox="1">
            <a:spLocks noGrp="1"/>
          </p:cNvSpPr>
          <p:nvPr>
            <p:ph type="title"/>
          </p:nvPr>
        </p:nvSpPr>
        <p:spPr>
          <a:xfrm>
            <a:off x="647700" y="7200900"/>
            <a:ext cx="11595100" cy="2362200"/>
          </a:xfrm>
          <a:prstGeom prst="rect">
            <a:avLst/>
          </a:prstGeom>
        </p:spPr>
        <p:txBody>
          <a:bodyPr anchor="t"/>
          <a:lstStyle>
            <a:lvl1pPr algn="ctr">
              <a:lnSpc>
                <a:spcPts val="7200"/>
              </a:lnSpc>
              <a:defRPr sz="6000">
                <a:solidFill>
                  <a:srgbClr val="FFFFFF"/>
                </a:solidFill>
              </a:defRPr>
            </a:lvl1pPr>
          </a:lstStyle>
          <a:p>
            <a:r>
              <a:t>Titeltext</a:t>
            </a:r>
          </a:p>
        </p:txBody>
      </p:sp>
      <p:sp>
        <p:nvSpPr>
          <p:cNvPr id="1598" name="Foliennummer"/>
          <p:cNvSpPr txBox="1">
            <a:spLocks noGrp="1"/>
          </p:cNvSpPr>
          <p:nvPr>
            <p:ph type="sldNum" sz="quarter" idx="2"/>
          </p:nvPr>
        </p:nvSpPr>
        <p:spPr>
          <a:xfrm>
            <a:off x="698500" y="2133600"/>
            <a:ext cx="444153" cy="419100"/>
          </a:xfrm>
          <a:prstGeom prst="rect">
            <a:avLst/>
          </a:prstGeom>
        </p:spPr>
        <p:txBody>
          <a:bodyPr/>
          <a:lstStyle>
            <a:lvl1pPr>
              <a:lnSpc>
                <a:spcPts val="2600"/>
              </a:lnSpc>
              <a:defRPr sz="2200"/>
            </a:lvl1pPr>
          </a:lstStyle>
          <a:p>
            <a:fld id="{86CB4B4D-7CA3-9044-876B-883B54F8677D}" type="slidenum">
              <a:t>‹#›</a:t>
            </a:fld>
            <a:endParaRPr/>
          </a:p>
        </p:txBody>
      </p:sp>
    </p:spTree>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FFFFFF"/>
        </a:solidFill>
        <a:effectLst/>
      </p:bgPr>
    </p:bg>
    <p:spTree>
      <p:nvGrpSpPr>
        <p:cNvPr id="1" name=""/>
        <p:cNvGrpSpPr/>
        <p:nvPr/>
      </p:nvGrpSpPr>
      <p:grpSpPr>
        <a:xfrm>
          <a:off x="0" y="0"/>
          <a:ext cx="0" cy="0"/>
          <a:chOff x="0" y="0"/>
          <a:chExt cx="0" cy="0"/>
        </a:xfrm>
      </p:grpSpPr>
      <p:sp>
        <p:nvSpPr>
          <p:cNvPr id="1605" name="Rechteck"/>
          <p:cNvSpPr/>
          <p:nvPr/>
        </p:nvSpPr>
        <p:spPr>
          <a:xfrm>
            <a:off x="635000" y="635000"/>
            <a:ext cx="5765801" cy="8483601"/>
          </a:xfrm>
          <a:prstGeom prst="rect">
            <a:avLst/>
          </a:prstGeom>
          <a:solidFill>
            <a:srgbClr val="79AFF2"/>
          </a:solidFill>
          <a:ln w="12700">
            <a:miter lim="400000"/>
          </a:ln>
        </p:spPr>
        <p:txBody>
          <a:bodyPr lIns="0" tIns="0" rIns="0" bIns="0" anchor="ctr"/>
          <a:lstStyle/>
          <a:p>
            <a:pPr defTabSz="457200">
              <a:lnSpc>
                <a:spcPts val="3300"/>
              </a:lnSpc>
              <a:tabLst>
                <a:tab pos="1066800" algn="l"/>
              </a:tabLst>
              <a:defRPr sz="2800">
                <a:solidFill>
                  <a:srgbClr val="7BADEB"/>
                </a:solidFill>
                <a:latin typeface="Helvetica Neue"/>
                <a:ea typeface="Helvetica Neue"/>
                <a:cs typeface="Helvetica Neue"/>
                <a:sym typeface="Helvetica Neue"/>
              </a:defRPr>
            </a:pPr>
            <a:endParaRPr/>
          </a:p>
        </p:txBody>
      </p:sp>
      <p:sp>
        <p:nvSpPr>
          <p:cNvPr id="1606" name="Bild"/>
          <p:cNvSpPr>
            <a:spLocks noGrp="1"/>
          </p:cNvSpPr>
          <p:nvPr>
            <p:ph type="pic" idx="13"/>
          </p:nvPr>
        </p:nvSpPr>
        <p:spPr>
          <a:xfrm>
            <a:off x="3822700" y="635000"/>
            <a:ext cx="11315702" cy="8483601"/>
          </a:xfrm>
          <a:prstGeom prst="rect">
            <a:avLst/>
          </a:prstGeom>
        </p:spPr>
        <p:txBody>
          <a:bodyPr lIns="91439" tIns="45719" rIns="91439" bIns="45719" anchor="t"/>
          <a:lstStyle/>
          <a:p>
            <a:endParaRPr/>
          </a:p>
        </p:txBody>
      </p:sp>
      <p:sp>
        <p:nvSpPr>
          <p:cNvPr id="1607" name="Titeltext"/>
          <p:cNvSpPr txBox="1">
            <a:spLocks noGrp="1"/>
          </p:cNvSpPr>
          <p:nvPr>
            <p:ph type="title"/>
          </p:nvPr>
        </p:nvSpPr>
        <p:spPr>
          <a:xfrm>
            <a:off x="1104900" y="863600"/>
            <a:ext cx="4826001" cy="3175001"/>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608" name="Textebene 1…"/>
          <p:cNvSpPr txBox="1">
            <a:spLocks noGrp="1"/>
          </p:cNvSpPr>
          <p:nvPr>
            <p:ph type="body" sz="quarter" idx="1"/>
          </p:nvPr>
        </p:nvSpPr>
        <p:spPr>
          <a:xfrm>
            <a:off x="1104900" y="4114800"/>
            <a:ext cx="4826001" cy="4762500"/>
          </a:xfrm>
          <a:prstGeom prst="rect">
            <a:avLst/>
          </a:prstGeom>
        </p:spPr>
        <p:txBody>
          <a:bodyPr anchor="t"/>
          <a:lstStyle>
            <a:lvl1pPr marL="0" indent="0" defTabSz="457200">
              <a:lnSpc>
                <a:spcPts val="3300"/>
              </a:lnSpc>
              <a:spcBef>
                <a:spcPts val="800"/>
              </a:spcBef>
              <a:buClrTx/>
              <a:buSzTx/>
              <a:buFontTx/>
              <a:buNone/>
              <a:tabLst>
                <a:tab pos="736600" algn="l"/>
              </a:tabLst>
              <a:defRPr sz="2800">
                <a:solidFill>
                  <a:srgbClr val="FFFFFF"/>
                </a:solidFill>
                <a:latin typeface="Helvetica Neue"/>
                <a:ea typeface="Helvetica Neue"/>
                <a:cs typeface="Helvetica Neue"/>
                <a:sym typeface="Helvetica Neue"/>
              </a:defRPr>
            </a:lvl1pPr>
            <a:lvl2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2pPr>
            <a:lvl3pPr marL="0" indent="0" defTabSz="457200">
              <a:lnSpc>
                <a:spcPts val="2600"/>
              </a:lnSpc>
              <a:spcBef>
                <a:spcPts val="800"/>
              </a:spcBef>
              <a:buClrTx/>
              <a:buSzTx/>
              <a:buFontTx/>
              <a:buNone/>
              <a:tabLst>
                <a:tab pos="736600" algn="l"/>
              </a:tabLst>
              <a:defRPr sz="2200">
                <a:solidFill>
                  <a:srgbClr val="FFFFFF"/>
                </a:solidFill>
                <a:latin typeface="Helvetica Neue"/>
                <a:ea typeface="Helvetica Neue"/>
                <a:cs typeface="Helvetica Neue"/>
                <a:sym typeface="Helvetica Neue"/>
              </a:defRPr>
            </a:lvl3pPr>
            <a:lvl4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4pPr>
            <a:lvl5pPr marL="0" indent="0" defTabSz="457200">
              <a:lnSpc>
                <a:spcPts val="2400"/>
              </a:lnSpc>
              <a:spcBef>
                <a:spcPts val="800"/>
              </a:spcBef>
              <a:buClrTx/>
              <a:buSzTx/>
              <a:buFontTx/>
              <a:buNone/>
              <a:tabLst>
                <a:tab pos="736600" algn="l"/>
              </a:tabLst>
              <a:defRPr sz="2000">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609" name="Foliennummer"/>
          <p:cNvSpPr txBox="1">
            <a:spLocks noGrp="1"/>
          </p:cNvSpPr>
          <p:nvPr>
            <p:ph type="sldNum" sz="quarter" idx="2"/>
          </p:nvPr>
        </p:nvSpPr>
        <p:spPr>
          <a:xfrm>
            <a:off x="5827572" y="8521700"/>
            <a:ext cx="408128" cy="421844"/>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3 Column Kopie">
    <p:bg>
      <p:bgPr>
        <a:solidFill>
          <a:srgbClr val="FFFFFF"/>
        </a:solidFill>
        <a:effectLst/>
      </p:bgPr>
    </p:bg>
    <p:spTree>
      <p:nvGrpSpPr>
        <p:cNvPr id="1" name=""/>
        <p:cNvGrpSpPr/>
        <p:nvPr/>
      </p:nvGrpSpPr>
      <p:grpSpPr>
        <a:xfrm>
          <a:off x="0" y="0"/>
          <a:ext cx="0" cy="0"/>
          <a:chOff x="0" y="0"/>
          <a:chExt cx="0" cy="0"/>
        </a:xfrm>
      </p:grpSpPr>
      <p:sp>
        <p:nvSpPr>
          <p:cNvPr id="1616" name="Rechteck"/>
          <p:cNvSpPr/>
          <p:nvPr/>
        </p:nvSpPr>
        <p:spPr>
          <a:xfrm>
            <a:off x="633984" y="633984"/>
            <a:ext cx="2800327" cy="2698497"/>
          </a:xfrm>
          <a:prstGeom prst="rect">
            <a:avLst/>
          </a:prstGeom>
          <a:solidFill>
            <a:srgbClr val="86BDEC"/>
          </a:solidFill>
          <a:ln w="25400">
            <a:miter lim="400000"/>
          </a:ln>
        </p:spPr>
        <p:txBody>
          <a:bodyPr lIns="0" tIns="0" rIns="0" bIns="0" anchor="ctr"/>
          <a:lstStyle/>
          <a:p>
            <a:pPr defTabSz="355600">
              <a:lnSpc>
                <a:spcPts val="3600"/>
              </a:lnSpc>
              <a:tabLst>
                <a:tab pos="838200" algn="l"/>
              </a:tabLst>
              <a:defRPr sz="3000">
                <a:solidFill>
                  <a:srgbClr val="FFFFFF"/>
                </a:solidFill>
                <a:latin typeface="Helvetica Neue"/>
                <a:ea typeface="Helvetica Neue"/>
                <a:cs typeface="Helvetica Neue"/>
                <a:sym typeface="Helvetica Neue"/>
              </a:defRPr>
            </a:pPr>
            <a:endParaRPr/>
          </a:p>
        </p:txBody>
      </p:sp>
      <p:sp>
        <p:nvSpPr>
          <p:cNvPr id="1617" name="Rechteck"/>
          <p:cNvSpPr/>
          <p:nvPr/>
        </p:nvSpPr>
        <p:spPr>
          <a:xfrm>
            <a:off x="4616703" y="3511296"/>
            <a:ext cx="3787649" cy="5608320"/>
          </a:xfrm>
          <a:prstGeom prst="rect">
            <a:avLst/>
          </a:prstGeom>
          <a:solidFill>
            <a:srgbClr val="6CA0FC"/>
          </a:solidFill>
          <a:ln w="12700">
            <a:miter lim="400000"/>
          </a:ln>
        </p:spPr>
        <p:txBody>
          <a:bodyPr lIns="0" tIns="0" rIns="0" bIns="0" anchor="ctr"/>
          <a:lstStyle/>
          <a:p>
            <a:pPr defTabSz="355600">
              <a:lnSpc>
                <a:spcPts val="3600"/>
              </a:lnSpc>
              <a:tabLst>
                <a:tab pos="838200" algn="l"/>
              </a:tabLst>
              <a:defRPr sz="3000">
                <a:solidFill>
                  <a:srgbClr val="FFFFFF"/>
                </a:solidFill>
                <a:latin typeface="Helvetica Neue"/>
                <a:ea typeface="Helvetica Neue"/>
                <a:cs typeface="Helvetica Neue"/>
                <a:sym typeface="Helvetica Neue"/>
              </a:defRPr>
            </a:pPr>
            <a:endParaRPr/>
          </a:p>
        </p:txBody>
      </p:sp>
      <p:sp>
        <p:nvSpPr>
          <p:cNvPr id="1618" name="Rechteck"/>
          <p:cNvSpPr/>
          <p:nvPr/>
        </p:nvSpPr>
        <p:spPr>
          <a:xfrm>
            <a:off x="633984" y="3511296"/>
            <a:ext cx="3787648" cy="5608320"/>
          </a:xfrm>
          <a:prstGeom prst="rect">
            <a:avLst/>
          </a:prstGeom>
          <a:solidFill>
            <a:srgbClr val="6CA0FC"/>
          </a:solidFill>
          <a:ln w="12700">
            <a:miter lim="400000"/>
          </a:ln>
        </p:spPr>
        <p:txBody>
          <a:bodyPr lIns="0" tIns="0" rIns="0" bIns="0" anchor="ctr"/>
          <a:lstStyle/>
          <a:p>
            <a:pPr defTabSz="355600">
              <a:lnSpc>
                <a:spcPts val="3600"/>
              </a:lnSpc>
              <a:tabLst>
                <a:tab pos="838200" algn="l"/>
              </a:tabLst>
              <a:defRPr sz="3000">
                <a:solidFill>
                  <a:srgbClr val="FFFFFF"/>
                </a:solidFill>
                <a:latin typeface="Helvetica Neue"/>
                <a:ea typeface="Helvetica Neue"/>
                <a:cs typeface="Helvetica Neue"/>
                <a:sym typeface="Helvetica Neue"/>
              </a:defRPr>
            </a:pPr>
            <a:endParaRPr/>
          </a:p>
        </p:txBody>
      </p:sp>
      <p:sp>
        <p:nvSpPr>
          <p:cNvPr id="1619" name="Rechteck"/>
          <p:cNvSpPr/>
          <p:nvPr/>
        </p:nvSpPr>
        <p:spPr>
          <a:xfrm>
            <a:off x="8583167" y="3511296"/>
            <a:ext cx="3787649" cy="5608320"/>
          </a:xfrm>
          <a:prstGeom prst="rect">
            <a:avLst/>
          </a:prstGeom>
          <a:solidFill>
            <a:srgbClr val="6CA0FC"/>
          </a:solidFill>
          <a:ln w="12700">
            <a:miter lim="400000"/>
          </a:ln>
        </p:spPr>
        <p:txBody>
          <a:bodyPr lIns="0" tIns="0" rIns="0" bIns="0" anchor="ctr"/>
          <a:lstStyle/>
          <a:p>
            <a:pPr defTabSz="355600">
              <a:lnSpc>
                <a:spcPts val="3600"/>
              </a:lnSpc>
              <a:tabLst>
                <a:tab pos="838200" algn="l"/>
              </a:tabLst>
              <a:defRPr sz="3000">
                <a:solidFill>
                  <a:srgbClr val="FFFFFF"/>
                </a:solidFill>
                <a:latin typeface="Helvetica Neue"/>
                <a:ea typeface="Helvetica Neue"/>
                <a:cs typeface="Helvetica Neue"/>
                <a:sym typeface="Helvetica Neue"/>
              </a:defRPr>
            </a:pPr>
            <a:endParaRPr/>
          </a:p>
        </p:txBody>
      </p:sp>
      <p:sp>
        <p:nvSpPr>
          <p:cNvPr id="1620" name="Title Text"/>
          <p:cNvSpPr txBox="1">
            <a:spLocks noGrp="1"/>
          </p:cNvSpPr>
          <p:nvPr>
            <p:ph type="body" sz="quarter" idx="13"/>
          </p:nvPr>
        </p:nvSpPr>
        <p:spPr>
          <a:xfrm>
            <a:off x="860524" y="4368800"/>
            <a:ext cx="3332481" cy="508001"/>
          </a:xfrm>
          <a:prstGeom prst="rect">
            <a:avLst/>
          </a:prstGeom>
        </p:spPr>
        <p:txBody>
          <a:bodyPr lIns="65023" tIns="65023" rIns="65023" bIns="65023" anchor="b">
            <a:spAutoFit/>
          </a:bodyPr>
          <a:lstStyle>
            <a:lvl1pPr marL="0" indent="0" defTabSz="355600">
              <a:lnSpc>
                <a:spcPts val="2800"/>
              </a:lnSpc>
              <a:spcBef>
                <a:spcPts val="0"/>
              </a:spcBef>
              <a:buClrTx/>
              <a:buSzTx/>
              <a:buFontTx/>
              <a:buNone/>
              <a:tabLst>
                <a:tab pos="838200" algn="l"/>
              </a:tabLst>
              <a:defRPr sz="2400">
                <a:solidFill>
                  <a:srgbClr val="3768A0"/>
                </a:solidFill>
                <a:latin typeface="Helvetica Neue"/>
                <a:ea typeface="Helvetica Neue"/>
                <a:cs typeface="Helvetica Neue"/>
                <a:sym typeface="Helvetica Neue"/>
              </a:defRPr>
            </a:lvl1pPr>
          </a:lstStyle>
          <a:p>
            <a:r>
              <a:t>Title Text</a:t>
            </a:r>
          </a:p>
        </p:txBody>
      </p:sp>
      <p:sp>
        <p:nvSpPr>
          <p:cNvPr id="1621" name="Title Text"/>
          <p:cNvSpPr txBox="1">
            <a:spLocks noGrp="1"/>
          </p:cNvSpPr>
          <p:nvPr>
            <p:ph type="body" sz="quarter" idx="14"/>
          </p:nvPr>
        </p:nvSpPr>
        <p:spPr>
          <a:xfrm>
            <a:off x="4835624" y="4368800"/>
            <a:ext cx="3316225" cy="508001"/>
          </a:xfrm>
          <a:prstGeom prst="rect">
            <a:avLst/>
          </a:prstGeom>
        </p:spPr>
        <p:txBody>
          <a:bodyPr lIns="65023" tIns="65023" rIns="65023" bIns="65023" anchor="b">
            <a:spAutoFit/>
          </a:bodyPr>
          <a:lstStyle>
            <a:lvl1pPr marL="0" indent="0" defTabSz="355600">
              <a:lnSpc>
                <a:spcPts val="2800"/>
              </a:lnSpc>
              <a:spcBef>
                <a:spcPts val="0"/>
              </a:spcBef>
              <a:buClrTx/>
              <a:buSzTx/>
              <a:buFontTx/>
              <a:buNone/>
              <a:tabLst>
                <a:tab pos="838200" algn="l"/>
              </a:tabLst>
              <a:defRPr sz="2400">
                <a:solidFill>
                  <a:srgbClr val="FFFFFF"/>
                </a:solidFill>
                <a:latin typeface="Helvetica Neue"/>
                <a:ea typeface="Helvetica Neue"/>
                <a:cs typeface="Helvetica Neue"/>
                <a:sym typeface="Helvetica Neue"/>
              </a:defRPr>
            </a:lvl1pPr>
          </a:lstStyle>
          <a:p>
            <a:r>
              <a:t>Title Text</a:t>
            </a:r>
          </a:p>
        </p:txBody>
      </p:sp>
      <p:sp>
        <p:nvSpPr>
          <p:cNvPr id="1622" name="Title Text"/>
          <p:cNvSpPr txBox="1">
            <a:spLocks noGrp="1"/>
          </p:cNvSpPr>
          <p:nvPr>
            <p:ph type="body" sz="quarter" idx="15"/>
          </p:nvPr>
        </p:nvSpPr>
        <p:spPr>
          <a:xfrm>
            <a:off x="8810724" y="4368800"/>
            <a:ext cx="3332481" cy="508001"/>
          </a:xfrm>
          <a:prstGeom prst="rect">
            <a:avLst/>
          </a:prstGeom>
        </p:spPr>
        <p:txBody>
          <a:bodyPr lIns="65023" tIns="65023" rIns="65023" bIns="65023" anchor="b">
            <a:spAutoFit/>
          </a:bodyPr>
          <a:lstStyle>
            <a:lvl1pPr marL="0" indent="0" defTabSz="355600">
              <a:lnSpc>
                <a:spcPts val="2800"/>
              </a:lnSpc>
              <a:spcBef>
                <a:spcPts val="0"/>
              </a:spcBef>
              <a:buClrTx/>
              <a:buSzTx/>
              <a:buFontTx/>
              <a:buNone/>
              <a:tabLst>
                <a:tab pos="838200" algn="l"/>
              </a:tabLst>
              <a:defRPr sz="2400">
                <a:solidFill>
                  <a:srgbClr val="3768A0"/>
                </a:solidFill>
                <a:latin typeface="Helvetica Neue"/>
                <a:ea typeface="Helvetica Neue"/>
                <a:cs typeface="Helvetica Neue"/>
                <a:sym typeface="Helvetica Neue"/>
              </a:defRPr>
            </a:lvl1pPr>
          </a:lstStyle>
          <a:p>
            <a:r>
              <a:t>Title Text</a:t>
            </a:r>
          </a:p>
        </p:txBody>
      </p:sp>
      <p:sp>
        <p:nvSpPr>
          <p:cNvPr id="1623" name="Text"/>
          <p:cNvSpPr txBox="1">
            <a:spLocks noGrp="1"/>
          </p:cNvSpPr>
          <p:nvPr>
            <p:ph type="body" sz="quarter" idx="16"/>
          </p:nvPr>
        </p:nvSpPr>
        <p:spPr>
          <a:xfrm>
            <a:off x="860524" y="4876800"/>
            <a:ext cx="3332481" cy="471424"/>
          </a:xfrm>
          <a:prstGeom prst="rect">
            <a:avLst/>
          </a:prstGeom>
        </p:spPr>
        <p:txBody>
          <a:bodyPr lIns="65023" tIns="65023" rIns="65023" bIns="65023" anchor="t">
            <a:spAutoFit/>
          </a:bodyPr>
          <a:lstStyle>
            <a:lvl1pPr marL="0" indent="0" defTabSz="355600">
              <a:lnSpc>
                <a:spcPts val="2600"/>
              </a:lnSpc>
              <a:spcBef>
                <a:spcPts val="0"/>
              </a:spcBef>
              <a:buClrTx/>
              <a:buSzTx/>
              <a:buFontTx/>
              <a:buNone/>
              <a:tabLst>
                <a:tab pos="838200" algn="l"/>
              </a:tabLst>
              <a:defRPr sz="2200">
                <a:solidFill>
                  <a:srgbClr val="3768A0"/>
                </a:solidFill>
                <a:latin typeface="+mj-lt"/>
                <a:ea typeface="+mj-ea"/>
                <a:cs typeface="+mj-cs"/>
                <a:sym typeface="Helvetica Neue Light"/>
              </a:defRPr>
            </a:lvl1pPr>
          </a:lstStyle>
          <a:p>
            <a:r>
              <a:t>Text</a:t>
            </a:r>
          </a:p>
        </p:txBody>
      </p:sp>
      <p:sp>
        <p:nvSpPr>
          <p:cNvPr id="1624" name="Text"/>
          <p:cNvSpPr txBox="1">
            <a:spLocks noGrp="1"/>
          </p:cNvSpPr>
          <p:nvPr>
            <p:ph type="body" sz="quarter" idx="17"/>
          </p:nvPr>
        </p:nvSpPr>
        <p:spPr>
          <a:xfrm>
            <a:off x="4835624" y="4876800"/>
            <a:ext cx="3316225" cy="471424"/>
          </a:xfrm>
          <a:prstGeom prst="rect">
            <a:avLst/>
          </a:prstGeom>
        </p:spPr>
        <p:txBody>
          <a:bodyPr lIns="65023" tIns="65023" rIns="65023" bIns="65023" anchor="t">
            <a:spAutoFit/>
          </a:bodyPr>
          <a:lstStyle>
            <a:lvl1pPr marL="0" indent="0" defTabSz="355600">
              <a:lnSpc>
                <a:spcPts val="2600"/>
              </a:lnSpc>
              <a:spcBef>
                <a:spcPts val="0"/>
              </a:spcBef>
              <a:buClrTx/>
              <a:buSzTx/>
              <a:buFontTx/>
              <a:buNone/>
              <a:tabLst>
                <a:tab pos="838200" algn="l"/>
              </a:tabLst>
              <a:defRPr sz="2200">
                <a:solidFill>
                  <a:srgbClr val="FFFFFF"/>
                </a:solidFill>
                <a:latin typeface="+mj-lt"/>
                <a:ea typeface="+mj-ea"/>
                <a:cs typeface="+mj-cs"/>
                <a:sym typeface="Helvetica Neue Light"/>
              </a:defRPr>
            </a:lvl1pPr>
          </a:lstStyle>
          <a:p>
            <a:r>
              <a:t>Text</a:t>
            </a:r>
          </a:p>
        </p:txBody>
      </p:sp>
      <p:sp>
        <p:nvSpPr>
          <p:cNvPr id="1625" name="Text"/>
          <p:cNvSpPr txBox="1">
            <a:spLocks noGrp="1"/>
          </p:cNvSpPr>
          <p:nvPr>
            <p:ph type="body" sz="quarter" idx="18"/>
          </p:nvPr>
        </p:nvSpPr>
        <p:spPr>
          <a:xfrm>
            <a:off x="8810724" y="4876800"/>
            <a:ext cx="3332481" cy="471424"/>
          </a:xfrm>
          <a:prstGeom prst="rect">
            <a:avLst/>
          </a:prstGeom>
        </p:spPr>
        <p:txBody>
          <a:bodyPr lIns="65023" tIns="65023" rIns="65023" bIns="65023" anchor="t">
            <a:spAutoFit/>
          </a:bodyPr>
          <a:lstStyle>
            <a:lvl1pPr marL="0" indent="0" defTabSz="355600">
              <a:lnSpc>
                <a:spcPts val="2600"/>
              </a:lnSpc>
              <a:spcBef>
                <a:spcPts val="0"/>
              </a:spcBef>
              <a:buClrTx/>
              <a:buSzTx/>
              <a:buFontTx/>
              <a:buNone/>
              <a:tabLst>
                <a:tab pos="838200" algn="l"/>
              </a:tabLst>
              <a:defRPr sz="2200">
                <a:solidFill>
                  <a:srgbClr val="3768A0"/>
                </a:solidFill>
                <a:latin typeface="+mj-lt"/>
                <a:ea typeface="+mj-ea"/>
                <a:cs typeface="+mj-cs"/>
                <a:sym typeface="Helvetica Neue Light"/>
              </a:defRPr>
            </a:lvl1pPr>
          </a:lstStyle>
          <a:p>
            <a:r>
              <a:t>Text</a:t>
            </a:r>
          </a:p>
        </p:txBody>
      </p:sp>
      <p:sp>
        <p:nvSpPr>
          <p:cNvPr id="1626" name="Bild"/>
          <p:cNvSpPr>
            <a:spLocks noGrp="1"/>
          </p:cNvSpPr>
          <p:nvPr>
            <p:ph type="pic" sz="quarter" idx="19"/>
          </p:nvPr>
        </p:nvSpPr>
        <p:spPr>
          <a:xfrm>
            <a:off x="633984" y="552704"/>
            <a:ext cx="3796573" cy="2844801"/>
          </a:xfrm>
          <a:prstGeom prst="rect">
            <a:avLst/>
          </a:prstGeom>
        </p:spPr>
        <p:txBody>
          <a:bodyPr lIns="91439" tIns="45719" rIns="91439" bIns="45719" anchor="t"/>
          <a:lstStyle/>
          <a:p>
            <a:endParaRPr/>
          </a:p>
        </p:txBody>
      </p:sp>
      <p:sp>
        <p:nvSpPr>
          <p:cNvPr id="1627" name="Bild"/>
          <p:cNvSpPr>
            <a:spLocks noGrp="1"/>
          </p:cNvSpPr>
          <p:nvPr>
            <p:ph type="pic" sz="quarter" idx="20"/>
          </p:nvPr>
        </p:nvSpPr>
        <p:spPr>
          <a:xfrm>
            <a:off x="4616703" y="552704"/>
            <a:ext cx="3796573" cy="2844801"/>
          </a:xfrm>
          <a:prstGeom prst="rect">
            <a:avLst/>
          </a:prstGeom>
        </p:spPr>
        <p:txBody>
          <a:bodyPr lIns="91439" tIns="45719" rIns="91439" bIns="45719" anchor="t"/>
          <a:lstStyle/>
          <a:p>
            <a:endParaRPr/>
          </a:p>
        </p:txBody>
      </p:sp>
      <p:sp>
        <p:nvSpPr>
          <p:cNvPr id="1628" name="Bild"/>
          <p:cNvSpPr>
            <a:spLocks noGrp="1"/>
          </p:cNvSpPr>
          <p:nvPr>
            <p:ph type="pic" sz="quarter" idx="21"/>
          </p:nvPr>
        </p:nvSpPr>
        <p:spPr>
          <a:xfrm>
            <a:off x="8583167" y="552704"/>
            <a:ext cx="3796573" cy="2844801"/>
          </a:xfrm>
          <a:prstGeom prst="rect">
            <a:avLst/>
          </a:prstGeom>
        </p:spPr>
        <p:txBody>
          <a:bodyPr lIns="91439" tIns="45719" rIns="91439" bIns="45719" anchor="t"/>
          <a:lstStyle/>
          <a:p>
            <a:endParaRPr/>
          </a:p>
        </p:txBody>
      </p:sp>
      <p:sp>
        <p:nvSpPr>
          <p:cNvPr id="1629" name="Foliennummer"/>
          <p:cNvSpPr txBox="1">
            <a:spLocks noGrp="1"/>
          </p:cNvSpPr>
          <p:nvPr>
            <p:ph type="sldNum" sz="quarter" idx="2"/>
          </p:nvPr>
        </p:nvSpPr>
        <p:spPr>
          <a:xfrm>
            <a:off x="6277864" y="8518143"/>
            <a:ext cx="436373" cy="446533"/>
          </a:xfrm>
          <a:prstGeom prst="rect">
            <a:avLst/>
          </a:prstGeom>
        </p:spPr>
        <p:txBody>
          <a:bodyPr lIns="0" tIns="0" rIns="0" bIns="0" anchor="t"/>
          <a:lstStyle>
            <a:lvl1pPr algn="ctr" defTabSz="355600">
              <a:lnSpc>
                <a:spcPts val="3600"/>
              </a:lnSpc>
              <a:tabLst>
                <a:tab pos="838200" algn="l"/>
              </a:tabLst>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Leer">
    <p:bg>
      <p:bgPr>
        <a:solidFill>
          <a:srgbClr val="FFFFFF"/>
        </a:solidFill>
        <a:effectLst/>
      </p:bgPr>
    </p:bg>
    <p:spTree>
      <p:nvGrpSpPr>
        <p:cNvPr id="1" name=""/>
        <p:cNvGrpSpPr/>
        <p:nvPr/>
      </p:nvGrpSpPr>
      <p:grpSpPr>
        <a:xfrm>
          <a:off x="0" y="0"/>
          <a:ext cx="0" cy="0"/>
          <a:chOff x="0" y="0"/>
          <a:chExt cx="0" cy="0"/>
        </a:xfrm>
      </p:grpSpPr>
      <p:sp>
        <p:nvSpPr>
          <p:cNvPr id="1636" name="Foliennummer"/>
          <p:cNvSpPr txBox="1">
            <a:spLocks noGrp="1"/>
          </p:cNvSpPr>
          <p:nvPr>
            <p:ph type="sldNum" sz="quarter" idx="2"/>
          </p:nvPr>
        </p:nvSpPr>
        <p:spPr>
          <a:xfrm>
            <a:off x="6311798" y="9251950"/>
            <a:ext cx="368504" cy="381000"/>
          </a:xfrm>
          <a:prstGeom prst="rect">
            <a:avLst/>
          </a:prstGeom>
        </p:spPr>
        <p:txBody>
          <a:bodyPr lIns="50800" tIns="50800" rIns="50800" bIns="50800" anchor="t"/>
          <a:lstStyle>
            <a:lvl1pPr algn="ctr">
              <a:lnSpc>
                <a:spcPct val="100000"/>
              </a:lnSpc>
              <a:tabLst/>
              <a:defRPr sz="18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Title &amp; Caption">
    <p:bg>
      <p:bgPr>
        <a:solidFill>
          <a:srgbClr val="FFFFFF"/>
        </a:solidFill>
        <a:effectLst/>
      </p:bgPr>
    </p:bg>
    <p:spTree>
      <p:nvGrpSpPr>
        <p:cNvPr id="1" name=""/>
        <p:cNvGrpSpPr/>
        <p:nvPr/>
      </p:nvGrpSpPr>
      <p:grpSpPr>
        <a:xfrm>
          <a:off x="0" y="0"/>
          <a:ext cx="0" cy="0"/>
          <a:chOff x="0" y="0"/>
          <a:chExt cx="0" cy="0"/>
        </a:xfrm>
      </p:grpSpPr>
      <p:sp>
        <p:nvSpPr>
          <p:cNvPr id="1643" name="Rechteck"/>
          <p:cNvSpPr/>
          <p:nvPr/>
        </p:nvSpPr>
        <p:spPr>
          <a:xfrm>
            <a:off x="650510" y="6994491"/>
            <a:ext cx="11698851" cy="2107352"/>
          </a:xfrm>
          <a:prstGeom prst="rect">
            <a:avLst/>
          </a:prstGeom>
          <a:solidFill>
            <a:srgbClr val="95DCFF"/>
          </a:solidFill>
          <a:ln w="12700">
            <a:miter lim="400000"/>
          </a:ln>
        </p:spPr>
        <p:txBody>
          <a:bodyPr lIns="27093" tIns="27093" rIns="27093" bIns="27093" anchor="ctr"/>
          <a:lstStyle/>
          <a:p>
            <a:pPr defTabSz="825500">
              <a:defRPr sz="2200">
                <a:solidFill>
                  <a:srgbClr val="FFFFFF"/>
                </a:solidFill>
                <a:latin typeface="+mj-lt"/>
                <a:ea typeface="+mj-ea"/>
                <a:cs typeface="+mj-cs"/>
                <a:sym typeface="Helvetica Neue Light"/>
              </a:defRPr>
            </a:pPr>
            <a:endParaRPr/>
          </a:p>
        </p:txBody>
      </p:sp>
      <p:sp>
        <p:nvSpPr>
          <p:cNvPr id="1644" name="Rechteck"/>
          <p:cNvSpPr/>
          <p:nvPr/>
        </p:nvSpPr>
        <p:spPr>
          <a:xfrm>
            <a:off x="650510" y="651271"/>
            <a:ext cx="11698851" cy="6103477"/>
          </a:xfrm>
          <a:prstGeom prst="rect">
            <a:avLst/>
          </a:prstGeom>
          <a:solidFill>
            <a:srgbClr val="629AFF"/>
          </a:solidFill>
          <a:ln w="12700">
            <a:miter lim="400000"/>
          </a:ln>
        </p:spPr>
        <p:txBody>
          <a:bodyPr lIns="27093" tIns="27093" rIns="27093" bIns="27093" anchor="ctr"/>
          <a:lstStyle/>
          <a:p>
            <a:pPr defTabSz="825500">
              <a:defRPr sz="2200">
                <a:solidFill>
                  <a:srgbClr val="FFFFFF"/>
                </a:solidFill>
                <a:latin typeface="+mj-lt"/>
                <a:ea typeface="+mj-ea"/>
                <a:cs typeface="+mj-cs"/>
                <a:sym typeface="Helvetica Neue Light"/>
              </a:defRPr>
            </a:pPr>
            <a:endParaRPr/>
          </a:p>
        </p:txBody>
      </p:sp>
      <p:sp>
        <p:nvSpPr>
          <p:cNvPr id="1645" name="Titeltext"/>
          <p:cNvSpPr txBox="1">
            <a:spLocks noGrp="1"/>
          </p:cNvSpPr>
          <p:nvPr>
            <p:ph type="title"/>
          </p:nvPr>
        </p:nvSpPr>
        <p:spPr>
          <a:xfrm>
            <a:off x="1305949" y="1821570"/>
            <a:ext cx="9617360" cy="4277740"/>
          </a:xfrm>
          <a:prstGeom prst="rect">
            <a:avLst/>
          </a:prstGeom>
        </p:spPr>
        <p:txBody>
          <a:bodyPr lIns="27093" tIns="27093" rIns="27093" bIns="27093">
            <a:normAutofit/>
          </a:bodyPr>
          <a:lstStyle>
            <a:lvl1pPr defTabSz="825500">
              <a:lnSpc>
                <a:spcPct val="90000"/>
              </a:lnSpc>
              <a:spcBef>
                <a:spcPts val="0"/>
              </a:spcBef>
              <a:tabLst/>
              <a:defRPr sz="5600">
                <a:solidFill>
                  <a:srgbClr val="FFFFFF"/>
                </a:solidFill>
                <a:latin typeface="+mj-lt"/>
                <a:ea typeface="+mj-ea"/>
                <a:cs typeface="+mj-cs"/>
                <a:sym typeface="Helvetica Neue Light"/>
              </a:defRPr>
            </a:lvl1pPr>
          </a:lstStyle>
          <a:p>
            <a:r>
              <a:t>Titeltext</a:t>
            </a:r>
          </a:p>
        </p:txBody>
      </p:sp>
      <p:sp>
        <p:nvSpPr>
          <p:cNvPr id="1646" name="Textebene 1…"/>
          <p:cNvSpPr txBox="1">
            <a:spLocks noGrp="1"/>
          </p:cNvSpPr>
          <p:nvPr>
            <p:ph type="body" sz="quarter" idx="1"/>
          </p:nvPr>
        </p:nvSpPr>
        <p:spPr>
          <a:xfrm>
            <a:off x="1305949" y="7654388"/>
            <a:ext cx="9617360" cy="806147"/>
          </a:xfrm>
          <a:prstGeom prst="rect">
            <a:avLst/>
          </a:prstGeom>
        </p:spPr>
        <p:txBody>
          <a:bodyPr lIns="27093" tIns="27093" rIns="27093" bIns="27093" anchor="t">
            <a:normAutofit/>
          </a:bodyPr>
          <a:lstStyle>
            <a:lvl1pPr marL="0" indent="0" defTabSz="825500">
              <a:lnSpc>
                <a:spcPct val="100000"/>
              </a:lnSpc>
              <a:spcBef>
                <a:spcPts val="0"/>
              </a:spcBef>
              <a:buClrTx/>
              <a:buSzTx/>
              <a:buFontTx/>
              <a:buNone/>
              <a:tabLst/>
              <a:defRPr sz="2200">
                <a:solidFill>
                  <a:srgbClr val="58B0DC"/>
                </a:solidFill>
                <a:latin typeface="+mj-lt"/>
                <a:ea typeface="+mj-ea"/>
                <a:cs typeface="+mj-cs"/>
                <a:sym typeface="Helvetica Neue Light"/>
              </a:defRPr>
            </a:lvl1pPr>
            <a:lvl2pPr marL="0" indent="228600" defTabSz="825500">
              <a:lnSpc>
                <a:spcPct val="100000"/>
              </a:lnSpc>
              <a:spcBef>
                <a:spcPts val="0"/>
              </a:spcBef>
              <a:buClrTx/>
              <a:buSzTx/>
              <a:buFontTx/>
              <a:buNone/>
              <a:tabLst/>
              <a:defRPr sz="2200">
                <a:solidFill>
                  <a:srgbClr val="58B0DC"/>
                </a:solidFill>
                <a:latin typeface="+mj-lt"/>
                <a:ea typeface="+mj-ea"/>
                <a:cs typeface="+mj-cs"/>
                <a:sym typeface="Helvetica Neue Light"/>
              </a:defRPr>
            </a:lvl2pPr>
            <a:lvl3pPr marL="0" indent="457200" defTabSz="825500">
              <a:lnSpc>
                <a:spcPct val="100000"/>
              </a:lnSpc>
              <a:spcBef>
                <a:spcPts val="0"/>
              </a:spcBef>
              <a:buClrTx/>
              <a:buSzTx/>
              <a:buFontTx/>
              <a:buNone/>
              <a:tabLst/>
              <a:defRPr sz="2200">
                <a:solidFill>
                  <a:srgbClr val="58B0DC"/>
                </a:solidFill>
                <a:latin typeface="+mj-lt"/>
                <a:ea typeface="+mj-ea"/>
                <a:cs typeface="+mj-cs"/>
                <a:sym typeface="Helvetica Neue Light"/>
              </a:defRPr>
            </a:lvl3pPr>
            <a:lvl4pPr marL="0" indent="685800" defTabSz="825500">
              <a:lnSpc>
                <a:spcPct val="100000"/>
              </a:lnSpc>
              <a:spcBef>
                <a:spcPts val="0"/>
              </a:spcBef>
              <a:buClrTx/>
              <a:buSzTx/>
              <a:buFontTx/>
              <a:buNone/>
              <a:tabLst/>
              <a:defRPr>
                <a:solidFill>
                  <a:srgbClr val="58B0DC"/>
                </a:solidFill>
                <a:latin typeface="+mj-lt"/>
                <a:ea typeface="+mj-ea"/>
                <a:cs typeface="+mj-cs"/>
                <a:sym typeface="Helvetica Neue Light"/>
              </a:defRPr>
            </a:lvl4pPr>
            <a:lvl5pPr marL="0" indent="914400" defTabSz="825500">
              <a:lnSpc>
                <a:spcPct val="100000"/>
              </a:lnSpc>
              <a:spcBef>
                <a:spcPts val="0"/>
              </a:spcBef>
              <a:buClrTx/>
              <a:buSzTx/>
              <a:buFontTx/>
              <a:buNone/>
              <a:tabLst/>
              <a:defRPr>
                <a:solidFill>
                  <a:srgbClr val="58B0DC"/>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647" name="Foliennummer"/>
          <p:cNvSpPr txBox="1">
            <a:spLocks noGrp="1"/>
          </p:cNvSpPr>
          <p:nvPr>
            <p:ph type="sldNum" sz="quarter" idx="2"/>
          </p:nvPr>
        </p:nvSpPr>
        <p:spPr>
          <a:xfrm>
            <a:off x="10923309" y="967283"/>
            <a:ext cx="1110041" cy="897158"/>
          </a:xfrm>
          <a:prstGeom prst="rect">
            <a:avLst/>
          </a:prstGeom>
        </p:spPr>
        <p:txBody>
          <a:bodyPr wrap="square" lIns="27093" tIns="27093" rIns="27093" bIns="27093" anchor="t"/>
          <a:lstStyle>
            <a:lvl1pPr algn="r" defTabSz="825500">
              <a:lnSpc>
                <a:spcPct val="100000"/>
              </a:lnSpc>
              <a:tabLst/>
              <a:defRPr sz="56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654" name="Rechteck"/>
          <p:cNvSpPr/>
          <p:nvPr/>
        </p:nvSpPr>
        <p:spPr>
          <a:xfrm>
            <a:off x="652098" y="3003843"/>
            <a:ext cx="11695676" cy="6092731"/>
          </a:xfrm>
          <a:prstGeom prst="rect">
            <a:avLst/>
          </a:prstGeom>
          <a:ln>
            <a:solidFill>
              <a:srgbClr val="58B0DC"/>
            </a:solidFill>
            <a:bevel/>
          </a:ln>
        </p:spPr>
        <p:txBody>
          <a:bodyPr lIns="27093" tIns="27093" rIns="27093" bIns="27093" anchor="ctr"/>
          <a:lstStyle/>
          <a:p>
            <a:pPr algn="l" defTabSz="825500">
              <a:spcBef>
                <a:spcPts val="2400"/>
              </a:spcBef>
              <a:defRPr sz="2400">
                <a:latin typeface="Gill Sans Light"/>
                <a:ea typeface="Gill Sans Light"/>
                <a:cs typeface="Gill Sans Light"/>
                <a:sym typeface="Gill Sans Light"/>
              </a:defRPr>
            </a:pPr>
            <a:endParaRPr/>
          </a:p>
        </p:txBody>
      </p:sp>
      <p:sp>
        <p:nvSpPr>
          <p:cNvPr id="1655" name="Quadrat"/>
          <p:cNvSpPr/>
          <p:nvPr/>
        </p:nvSpPr>
        <p:spPr>
          <a:xfrm>
            <a:off x="10237645" y="651271"/>
            <a:ext cx="2111716" cy="2111241"/>
          </a:xfrm>
          <a:prstGeom prst="rect">
            <a:avLst/>
          </a:prstGeom>
          <a:solidFill>
            <a:srgbClr val="95DCFF"/>
          </a:solidFill>
          <a:ln w="12700">
            <a:miter lim="400000"/>
          </a:ln>
        </p:spPr>
        <p:txBody>
          <a:bodyPr lIns="27093" tIns="27093" rIns="27093" bIns="27093" anchor="ctr"/>
          <a:lstStyle/>
          <a:p>
            <a:pPr defTabSz="825500">
              <a:defRPr sz="2200">
                <a:solidFill>
                  <a:srgbClr val="FFFFFF"/>
                </a:solidFill>
                <a:latin typeface="+mj-lt"/>
                <a:ea typeface="+mj-ea"/>
                <a:cs typeface="+mj-cs"/>
                <a:sym typeface="Helvetica Neue Light"/>
              </a:defRPr>
            </a:pPr>
            <a:endParaRPr/>
          </a:p>
        </p:txBody>
      </p:sp>
      <p:sp>
        <p:nvSpPr>
          <p:cNvPr id="1656" name="Rechteck"/>
          <p:cNvSpPr/>
          <p:nvPr/>
        </p:nvSpPr>
        <p:spPr>
          <a:xfrm>
            <a:off x="650510" y="651271"/>
            <a:ext cx="9347392" cy="2111241"/>
          </a:xfrm>
          <a:prstGeom prst="rect">
            <a:avLst/>
          </a:prstGeom>
          <a:solidFill>
            <a:srgbClr val="629AFF"/>
          </a:solidFill>
          <a:ln w="12700">
            <a:miter lim="400000"/>
          </a:ln>
        </p:spPr>
        <p:txBody>
          <a:bodyPr lIns="27093" tIns="27093" rIns="27093" bIns="27093" anchor="ctr"/>
          <a:lstStyle/>
          <a:p>
            <a:pPr defTabSz="825500">
              <a:defRPr sz="2200">
                <a:solidFill>
                  <a:srgbClr val="FFFFFF"/>
                </a:solidFill>
                <a:latin typeface="+mj-lt"/>
                <a:ea typeface="+mj-ea"/>
                <a:cs typeface="+mj-cs"/>
                <a:sym typeface="Helvetica Neue Light"/>
              </a:defRPr>
            </a:pPr>
            <a:endParaRPr/>
          </a:p>
        </p:txBody>
      </p:sp>
      <p:sp>
        <p:nvSpPr>
          <p:cNvPr id="1657" name="Titeltext"/>
          <p:cNvSpPr txBox="1">
            <a:spLocks noGrp="1"/>
          </p:cNvSpPr>
          <p:nvPr>
            <p:ph type="title"/>
          </p:nvPr>
        </p:nvSpPr>
        <p:spPr>
          <a:xfrm>
            <a:off x="966522" y="967283"/>
            <a:ext cx="8715369" cy="1479217"/>
          </a:xfrm>
          <a:prstGeom prst="rect">
            <a:avLst/>
          </a:prstGeom>
        </p:spPr>
        <p:txBody>
          <a:bodyPr lIns="27093" tIns="27093" rIns="27093" bIns="27093">
            <a:normAutofit/>
          </a:bodyPr>
          <a:lstStyle>
            <a:lvl1pPr defTabSz="825500">
              <a:lnSpc>
                <a:spcPct val="90000"/>
              </a:lnSpc>
              <a:spcBef>
                <a:spcPts val="0"/>
              </a:spcBef>
              <a:tabLst/>
              <a:defRPr sz="5600">
                <a:solidFill>
                  <a:srgbClr val="FFFFFF"/>
                </a:solidFill>
                <a:latin typeface="+mj-lt"/>
                <a:ea typeface="+mj-ea"/>
                <a:cs typeface="+mj-cs"/>
                <a:sym typeface="Helvetica Neue Light"/>
              </a:defRPr>
            </a:lvl1pPr>
          </a:lstStyle>
          <a:p>
            <a:r>
              <a:t>Titeltext</a:t>
            </a:r>
          </a:p>
        </p:txBody>
      </p:sp>
      <p:sp>
        <p:nvSpPr>
          <p:cNvPr id="1658" name="Textebene 1…"/>
          <p:cNvSpPr txBox="1">
            <a:spLocks noGrp="1"/>
          </p:cNvSpPr>
          <p:nvPr>
            <p:ph type="body" sz="half" idx="1"/>
          </p:nvPr>
        </p:nvSpPr>
        <p:spPr>
          <a:xfrm>
            <a:off x="966522" y="3318267"/>
            <a:ext cx="8715368" cy="5463882"/>
          </a:xfrm>
          <a:prstGeom prst="rect">
            <a:avLst/>
          </a:prstGeom>
        </p:spPr>
        <p:txBody>
          <a:bodyPr lIns="27093" tIns="27093" rIns="27093" bIns="27093">
            <a:normAutofit/>
          </a:bodyPr>
          <a:lstStyle>
            <a:lvl1pPr marL="293115" indent="-293115" defTabSz="825500">
              <a:lnSpc>
                <a:spcPct val="100000"/>
              </a:lnSpc>
              <a:spcBef>
                <a:spcPts val="2400"/>
              </a:spcBef>
              <a:buClr>
                <a:srgbClr val="58B0DC"/>
              </a:buClr>
              <a:buSzPct val="75000"/>
              <a:buFontTx/>
              <a:buChar char="•"/>
              <a:tabLst/>
              <a:defRPr sz="2400">
                <a:solidFill>
                  <a:srgbClr val="000000"/>
                </a:solidFill>
                <a:latin typeface="+mj-lt"/>
                <a:ea typeface="+mj-ea"/>
                <a:cs typeface="+mj-cs"/>
                <a:sym typeface="Helvetica Neue Light"/>
              </a:defRPr>
            </a:lvl1pPr>
            <a:lvl2pPr marL="928076" indent="-293076" defTabSz="825500">
              <a:lnSpc>
                <a:spcPct val="100000"/>
              </a:lnSpc>
              <a:spcBef>
                <a:spcPts val="2400"/>
              </a:spcBef>
              <a:buClr>
                <a:srgbClr val="58B0DC"/>
              </a:buClr>
              <a:buSzPct val="75000"/>
              <a:buFontTx/>
              <a:buChar char="•"/>
              <a:tabLst/>
              <a:defRPr sz="2400">
                <a:solidFill>
                  <a:srgbClr val="000000"/>
                </a:solidFill>
                <a:latin typeface="+mj-lt"/>
                <a:ea typeface="+mj-ea"/>
                <a:cs typeface="+mj-cs"/>
                <a:sym typeface="Helvetica Neue Light"/>
              </a:defRPr>
            </a:lvl2pPr>
            <a:lvl3pPr marL="1563076" indent="-293076" defTabSz="825500">
              <a:lnSpc>
                <a:spcPct val="100000"/>
              </a:lnSpc>
              <a:spcBef>
                <a:spcPts val="2400"/>
              </a:spcBef>
              <a:buClr>
                <a:srgbClr val="58B0DC"/>
              </a:buClr>
              <a:buSzPct val="75000"/>
              <a:buFontTx/>
              <a:buChar char="•"/>
              <a:tabLst/>
              <a:defRPr>
                <a:solidFill>
                  <a:srgbClr val="000000"/>
                </a:solidFill>
                <a:latin typeface="+mj-lt"/>
                <a:ea typeface="+mj-ea"/>
                <a:cs typeface="+mj-cs"/>
                <a:sym typeface="Helvetica Neue Light"/>
              </a:defRPr>
            </a:lvl3pPr>
            <a:lvl4pPr marL="2198076" indent="-293076" defTabSz="825500">
              <a:lnSpc>
                <a:spcPct val="100000"/>
              </a:lnSpc>
              <a:spcBef>
                <a:spcPts val="2400"/>
              </a:spcBef>
              <a:buClr>
                <a:srgbClr val="58B0DC"/>
              </a:buClr>
              <a:buSzPct val="75000"/>
              <a:buFontTx/>
              <a:buChar char="•"/>
              <a:tabLst/>
              <a:defRPr sz="2400">
                <a:solidFill>
                  <a:srgbClr val="000000"/>
                </a:solidFill>
                <a:latin typeface="+mj-lt"/>
                <a:ea typeface="+mj-ea"/>
                <a:cs typeface="+mj-cs"/>
                <a:sym typeface="Helvetica Neue Light"/>
              </a:defRPr>
            </a:lvl4pPr>
            <a:lvl5pPr marL="2833076" indent="-293076" defTabSz="825500">
              <a:lnSpc>
                <a:spcPct val="100000"/>
              </a:lnSpc>
              <a:spcBef>
                <a:spcPts val="2400"/>
              </a:spcBef>
              <a:buClr>
                <a:srgbClr val="58B0DC"/>
              </a:buClr>
              <a:buSzPct val="75000"/>
              <a:buFontTx/>
              <a:buChar char="•"/>
              <a:tabLst/>
              <a:defRPr sz="2400">
                <a:solidFill>
                  <a:srgbClr val="000000"/>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659" name="Foliennummer"/>
          <p:cNvSpPr txBox="1">
            <a:spLocks noGrp="1"/>
          </p:cNvSpPr>
          <p:nvPr>
            <p:ph type="sldNum" sz="quarter" idx="2"/>
          </p:nvPr>
        </p:nvSpPr>
        <p:spPr>
          <a:xfrm>
            <a:off x="10923308" y="1549343"/>
            <a:ext cx="1110041" cy="897157"/>
          </a:xfrm>
          <a:prstGeom prst="rect">
            <a:avLst/>
          </a:prstGeom>
        </p:spPr>
        <p:txBody>
          <a:bodyPr wrap="square" lIns="27093" tIns="27093" rIns="27093" bIns="27093"/>
          <a:lstStyle>
            <a:lvl1pPr algn="r" defTabSz="825500">
              <a:lnSpc>
                <a:spcPct val="100000"/>
              </a:lnSpc>
              <a:tabLst/>
              <a:defRPr sz="56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
  <p:cSld name="4 Up Split">
    <p:bg>
      <p:bgPr>
        <a:solidFill>
          <a:srgbClr val="FFFFFF"/>
        </a:solidFill>
        <a:effectLst/>
      </p:bgPr>
    </p:bg>
    <p:spTree>
      <p:nvGrpSpPr>
        <p:cNvPr id="1" name=""/>
        <p:cNvGrpSpPr/>
        <p:nvPr/>
      </p:nvGrpSpPr>
      <p:grpSpPr>
        <a:xfrm>
          <a:off x="0" y="0"/>
          <a:ext cx="0" cy="0"/>
          <a:chOff x="0" y="0"/>
          <a:chExt cx="0" cy="0"/>
        </a:xfrm>
      </p:grpSpPr>
      <p:sp>
        <p:nvSpPr>
          <p:cNvPr id="1666" name="Rechteck"/>
          <p:cNvSpPr/>
          <p:nvPr/>
        </p:nvSpPr>
        <p:spPr>
          <a:xfrm>
            <a:off x="3835400" y="635000"/>
            <a:ext cx="5334000" cy="8483600"/>
          </a:xfrm>
          <a:prstGeom prst="rect">
            <a:avLst/>
          </a:prstGeom>
          <a:solidFill>
            <a:srgbClr val="6EA2F5"/>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667" name="Bild"/>
          <p:cNvSpPr>
            <a:spLocks noGrp="1"/>
          </p:cNvSpPr>
          <p:nvPr>
            <p:ph type="pic" sz="quarter" idx="13"/>
          </p:nvPr>
        </p:nvSpPr>
        <p:spPr>
          <a:xfrm>
            <a:off x="8120529" y="635000"/>
            <a:ext cx="5511801" cy="4122399"/>
          </a:xfrm>
          <a:prstGeom prst="rect">
            <a:avLst/>
          </a:prstGeom>
        </p:spPr>
        <p:txBody>
          <a:bodyPr lIns="91439" tIns="45719" rIns="91439" bIns="45719" anchor="t"/>
          <a:lstStyle/>
          <a:p>
            <a:endParaRPr/>
          </a:p>
        </p:txBody>
      </p:sp>
      <p:sp>
        <p:nvSpPr>
          <p:cNvPr id="1668" name="Bild"/>
          <p:cNvSpPr>
            <a:spLocks noGrp="1"/>
          </p:cNvSpPr>
          <p:nvPr>
            <p:ph type="pic" sz="quarter" idx="14"/>
          </p:nvPr>
        </p:nvSpPr>
        <p:spPr>
          <a:xfrm>
            <a:off x="8089900" y="4953000"/>
            <a:ext cx="5537201" cy="4140200"/>
          </a:xfrm>
          <a:prstGeom prst="rect">
            <a:avLst/>
          </a:prstGeom>
        </p:spPr>
        <p:txBody>
          <a:bodyPr lIns="91439" tIns="45719" rIns="91439" bIns="45719" anchor="t"/>
          <a:lstStyle/>
          <a:p>
            <a:endParaRPr/>
          </a:p>
        </p:txBody>
      </p:sp>
      <p:sp>
        <p:nvSpPr>
          <p:cNvPr id="1669" name="Bild"/>
          <p:cNvSpPr>
            <a:spLocks noGrp="1"/>
          </p:cNvSpPr>
          <p:nvPr>
            <p:ph type="pic" sz="quarter" idx="15"/>
          </p:nvPr>
        </p:nvSpPr>
        <p:spPr>
          <a:xfrm>
            <a:off x="-596900" y="635000"/>
            <a:ext cx="5511800" cy="4122399"/>
          </a:xfrm>
          <a:prstGeom prst="rect">
            <a:avLst/>
          </a:prstGeom>
        </p:spPr>
        <p:txBody>
          <a:bodyPr lIns="91439" tIns="45719" rIns="91439" bIns="45719" anchor="t"/>
          <a:lstStyle/>
          <a:p>
            <a:endParaRPr/>
          </a:p>
        </p:txBody>
      </p:sp>
      <p:sp>
        <p:nvSpPr>
          <p:cNvPr id="1670" name="Bild"/>
          <p:cNvSpPr>
            <a:spLocks noGrp="1"/>
          </p:cNvSpPr>
          <p:nvPr>
            <p:ph type="pic" sz="quarter" idx="16"/>
          </p:nvPr>
        </p:nvSpPr>
        <p:spPr>
          <a:xfrm>
            <a:off x="-635000" y="4953000"/>
            <a:ext cx="5537201" cy="4140200"/>
          </a:xfrm>
          <a:prstGeom prst="rect">
            <a:avLst/>
          </a:prstGeom>
        </p:spPr>
        <p:txBody>
          <a:bodyPr lIns="91439" tIns="45719" rIns="91439" bIns="45719" anchor="t"/>
          <a:lstStyle/>
          <a:p>
            <a:endParaRPr/>
          </a:p>
        </p:txBody>
      </p:sp>
      <p:sp>
        <p:nvSpPr>
          <p:cNvPr id="1671" name="Titeltext"/>
          <p:cNvSpPr txBox="1">
            <a:spLocks noGrp="1"/>
          </p:cNvSpPr>
          <p:nvPr>
            <p:ph type="title"/>
          </p:nvPr>
        </p:nvSpPr>
        <p:spPr>
          <a:xfrm>
            <a:off x="4305300" y="863600"/>
            <a:ext cx="4394200" cy="3962400"/>
          </a:xfrm>
          <a:prstGeom prst="rect">
            <a:avLst/>
          </a:prstGeom>
        </p:spPr>
        <p:txBody>
          <a:bodyPr lIns="50800" tIns="50800" rIns="50800" bIns="50800" anchor="t"/>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672" name="Textebene 1…"/>
          <p:cNvSpPr txBox="1">
            <a:spLocks noGrp="1"/>
          </p:cNvSpPr>
          <p:nvPr>
            <p:ph type="body" sz="quarter" idx="1"/>
          </p:nvPr>
        </p:nvSpPr>
        <p:spPr>
          <a:xfrm>
            <a:off x="4305300" y="4914900"/>
            <a:ext cx="4394200" cy="3962400"/>
          </a:xfrm>
          <a:prstGeom prst="rect">
            <a:avLst/>
          </a:prstGeom>
        </p:spPr>
        <p:txBody>
          <a:bodyPr anchor="b"/>
          <a:lstStyle>
            <a:lvl1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1pPr>
            <a:lvl2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2pPr>
            <a:lvl3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3pPr>
            <a:lvl4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4pPr>
            <a:lvl5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673" name="Foliennummer"/>
          <p:cNvSpPr txBox="1">
            <a:spLocks noGrp="1"/>
          </p:cNvSpPr>
          <p:nvPr>
            <p:ph type="sldNum" sz="quarter" idx="2"/>
          </p:nvPr>
        </p:nvSpPr>
        <p:spPr>
          <a:xfrm>
            <a:off x="8586223"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164"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165"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166" name="Bild"/>
          <p:cNvSpPr>
            <a:spLocks noGrp="1"/>
          </p:cNvSpPr>
          <p:nvPr>
            <p:ph type="pic" idx="13"/>
          </p:nvPr>
        </p:nvSpPr>
        <p:spPr>
          <a:xfrm>
            <a:off x="-482600" y="444500"/>
            <a:ext cx="9766300" cy="7322103"/>
          </a:xfrm>
          <a:prstGeom prst="rect">
            <a:avLst/>
          </a:prstGeom>
        </p:spPr>
        <p:txBody>
          <a:bodyPr lIns="91439" tIns="45719" rIns="91439" bIns="45719" anchor="t"/>
          <a:lstStyle/>
          <a:p>
            <a:endParaRPr/>
          </a:p>
        </p:txBody>
      </p:sp>
      <p:sp>
        <p:nvSpPr>
          <p:cNvPr id="167" name="Titeltext"/>
          <p:cNvSpPr txBox="1">
            <a:spLocks noGrp="1"/>
          </p:cNvSpPr>
          <p:nvPr>
            <p:ph type="title"/>
          </p:nvPr>
        </p:nvSpPr>
        <p:spPr>
          <a:xfrm>
            <a:off x="7264400" y="825500"/>
            <a:ext cx="4584700" cy="1727200"/>
          </a:xfrm>
          <a:prstGeom prst="rect">
            <a:avLst/>
          </a:prstGeom>
        </p:spPr>
        <p:txBody>
          <a:bodyPr lIns="50800" tIns="50800" rIns="50800" bIns="50800"/>
          <a:lstStyle>
            <a:lvl1pPr defTabSz="609600">
              <a:lnSpc>
                <a:spcPct val="100000"/>
              </a:lnSpc>
              <a:spcBef>
                <a:spcPts val="0"/>
              </a:spcBef>
              <a:tabLst/>
              <a:defRPr sz="6400">
                <a:solidFill>
                  <a:srgbClr val="72B2DA"/>
                </a:solidFill>
                <a:latin typeface="+mj-lt"/>
                <a:ea typeface="+mj-ea"/>
                <a:cs typeface="+mj-cs"/>
                <a:sym typeface="Helvetica Neue Light"/>
              </a:defRPr>
            </a:lvl1pPr>
          </a:lstStyle>
          <a:p>
            <a:r>
              <a:t>Titeltext</a:t>
            </a:r>
          </a:p>
        </p:txBody>
      </p:sp>
      <p:sp>
        <p:nvSpPr>
          <p:cNvPr id="168" name="Textebene 1…"/>
          <p:cNvSpPr txBox="1">
            <a:spLocks noGrp="1"/>
          </p:cNvSpPr>
          <p:nvPr>
            <p:ph type="body" sz="quarter" idx="1"/>
          </p:nvPr>
        </p:nvSpPr>
        <p:spPr>
          <a:xfrm>
            <a:off x="7264400" y="2857500"/>
            <a:ext cx="4584700" cy="4699000"/>
          </a:xfrm>
          <a:prstGeom prst="rect">
            <a:avLst/>
          </a:prstGeom>
        </p:spPr>
        <p:txBody>
          <a:bodyPr anchor="t"/>
          <a:lstStyle>
            <a:lvl1pPr marL="698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1pPr>
            <a:lvl2pPr marL="1270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2pPr>
            <a:lvl3pPr marL="1841500" indent="-571500" defTabSz="609600">
              <a:lnSpc>
                <a:spcPct val="100000"/>
              </a:lnSpc>
              <a:spcBef>
                <a:spcPts val="1800"/>
              </a:spcBef>
              <a:buClr>
                <a:srgbClr val="72B2DA"/>
              </a:buClr>
              <a:buSzPct val="125000"/>
              <a:buFontTx/>
              <a:buChar char="•"/>
              <a:tabLst/>
              <a:defRPr>
                <a:solidFill>
                  <a:srgbClr val="666666"/>
                </a:solidFill>
                <a:latin typeface="+mj-lt"/>
                <a:ea typeface="+mj-ea"/>
                <a:cs typeface="+mj-cs"/>
                <a:sym typeface="Helvetica Neue Light"/>
              </a:defRPr>
            </a:lvl3pPr>
            <a:lvl4pPr marL="2413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4pPr>
            <a:lvl5pPr marL="2984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69"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Reverse Type - Bullets">
    <p:bg>
      <p:bgPr>
        <a:solidFill>
          <a:srgbClr val="FFFFFF"/>
        </a:solidFill>
        <a:effectLst/>
      </p:bgPr>
    </p:bg>
    <p:spTree>
      <p:nvGrpSpPr>
        <p:cNvPr id="1" name=""/>
        <p:cNvGrpSpPr/>
        <p:nvPr/>
      </p:nvGrpSpPr>
      <p:grpSpPr>
        <a:xfrm>
          <a:off x="0" y="0"/>
          <a:ext cx="0" cy="0"/>
          <a:chOff x="0" y="0"/>
          <a:chExt cx="0" cy="0"/>
        </a:xfrm>
      </p:grpSpPr>
      <p:sp>
        <p:nvSpPr>
          <p:cNvPr id="1680" name="Rechteck"/>
          <p:cNvSpPr/>
          <p:nvPr/>
        </p:nvSpPr>
        <p:spPr>
          <a:xfrm>
            <a:off x="11633200" y="3124200"/>
            <a:ext cx="736600" cy="5994400"/>
          </a:xfrm>
          <a:prstGeom prst="rect">
            <a:avLst/>
          </a:prstGeom>
          <a:solidFill>
            <a:srgbClr val="78ADF9"/>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681" name="Rechteck"/>
          <p:cNvSpPr/>
          <p:nvPr/>
        </p:nvSpPr>
        <p:spPr>
          <a:xfrm>
            <a:off x="11633200" y="635000"/>
            <a:ext cx="736600" cy="2286000"/>
          </a:xfrm>
          <a:prstGeom prst="rect">
            <a:avLst/>
          </a:prstGeom>
          <a:solidFill>
            <a:srgbClr val="A3DAFE"/>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682" name="Rechteck"/>
          <p:cNvSpPr/>
          <p:nvPr/>
        </p:nvSpPr>
        <p:spPr>
          <a:xfrm>
            <a:off x="635000" y="635000"/>
            <a:ext cx="10820400" cy="8483600"/>
          </a:xfrm>
          <a:prstGeom prst="rect">
            <a:avLst/>
          </a:prstGeom>
          <a:solidFill>
            <a:srgbClr val="78ADF9"/>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683" name="Foliennummer"/>
          <p:cNvSpPr txBox="1">
            <a:spLocks noGrp="1"/>
          </p:cNvSpPr>
          <p:nvPr>
            <p:ph type="sldNum" sz="quarter" idx="2"/>
          </p:nvPr>
        </p:nvSpPr>
        <p:spPr>
          <a:xfrm>
            <a:off x="11821972" y="2336800"/>
            <a:ext cx="408128" cy="421844"/>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
  <p:cSld name="Title Over Photo Kopie 1">
    <p:bg>
      <p:bgPr>
        <a:solidFill>
          <a:srgbClr val="FFFFFF"/>
        </a:solidFill>
        <a:effectLst/>
      </p:bgPr>
    </p:bg>
    <p:spTree>
      <p:nvGrpSpPr>
        <p:cNvPr id="1" name=""/>
        <p:cNvGrpSpPr/>
        <p:nvPr/>
      </p:nvGrpSpPr>
      <p:grpSpPr>
        <a:xfrm>
          <a:off x="0" y="0"/>
          <a:ext cx="0" cy="0"/>
          <a:chOff x="0" y="0"/>
          <a:chExt cx="0" cy="0"/>
        </a:xfrm>
      </p:grpSpPr>
      <p:sp>
        <p:nvSpPr>
          <p:cNvPr id="1690" name="Rechteck"/>
          <p:cNvSpPr/>
          <p:nvPr/>
        </p:nvSpPr>
        <p:spPr>
          <a:xfrm>
            <a:off x="635000" y="635000"/>
            <a:ext cx="11734800" cy="4699000"/>
          </a:xfrm>
          <a:prstGeom prst="rect">
            <a:avLst/>
          </a:prstGeom>
          <a:solidFill>
            <a:srgbClr val="6DA0F9"/>
          </a:solidFill>
          <a:ln w="12700">
            <a:miter lim="400000"/>
          </a:ln>
        </p:spPr>
        <p:txBody>
          <a:bodyPr lIns="0" tIns="0" rIns="0" bIns="0" anchor="ctr"/>
          <a:lstStyle/>
          <a:p>
            <a:pPr defTabSz="457200">
              <a:lnSpc>
                <a:spcPts val="2800"/>
              </a:lnSpc>
              <a:tabLst>
                <a:tab pos="1066800" algn="l"/>
              </a:tabLst>
              <a:defRPr sz="2400">
                <a:solidFill>
                  <a:srgbClr val="FFFFFF"/>
                </a:solidFill>
                <a:latin typeface="Helvetica Neue"/>
                <a:ea typeface="Helvetica Neue"/>
                <a:cs typeface="Helvetica Neue"/>
                <a:sym typeface="Helvetica Neue"/>
              </a:defRPr>
            </a:pPr>
            <a:endParaRPr/>
          </a:p>
        </p:txBody>
      </p:sp>
      <p:sp>
        <p:nvSpPr>
          <p:cNvPr id="1691" name="Bild"/>
          <p:cNvSpPr>
            <a:spLocks noGrp="1"/>
          </p:cNvSpPr>
          <p:nvPr>
            <p:ph type="pic" idx="13"/>
          </p:nvPr>
        </p:nvSpPr>
        <p:spPr>
          <a:xfrm>
            <a:off x="636015" y="3740480"/>
            <a:ext cx="11732770" cy="7312769"/>
          </a:xfrm>
          <a:prstGeom prst="rect">
            <a:avLst/>
          </a:prstGeom>
        </p:spPr>
        <p:txBody>
          <a:bodyPr lIns="91439" tIns="45719" rIns="91439" bIns="45719" anchor="t"/>
          <a:lstStyle/>
          <a:p>
            <a:endParaRPr/>
          </a:p>
        </p:txBody>
      </p:sp>
      <p:sp>
        <p:nvSpPr>
          <p:cNvPr id="1692"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693" name="Foliennummer"/>
          <p:cNvSpPr txBox="1">
            <a:spLocks noGrp="1"/>
          </p:cNvSpPr>
          <p:nvPr>
            <p:ph type="sldNum" sz="quarter" idx="2"/>
          </p:nvPr>
        </p:nvSpPr>
        <p:spPr>
          <a:xfrm>
            <a:off x="6320231" y="4165600"/>
            <a:ext cx="351638" cy="359766"/>
          </a:xfrm>
          <a:prstGeom prst="rect">
            <a:avLst/>
          </a:prstGeom>
        </p:spPr>
        <p:txBody>
          <a:bodyPr lIns="0" tIns="0" rIns="0" bIns="0" anchor="t"/>
          <a:lstStyle>
            <a:lvl1pPr algn="ctr" defTabSz="457200">
              <a:lnSpc>
                <a:spcPts val="2800"/>
              </a:lnSpc>
              <a:defRPr sz="24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Title Over Photo Kopie 2">
    <p:bg>
      <p:bgPr>
        <a:solidFill>
          <a:srgbClr val="FFFFFF"/>
        </a:solidFill>
        <a:effectLst/>
      </p:bgPr>
    </p:bg>
    <p:spTree>
      <p:nvGrpSpPr>
        <p:cNvPr id="1" name=""/>
        <p:cNvGrpSpPr/>
        <p:nvPr/>
      </p:nvGrpSpPr>
      <p:grpSpPr>
        <a:xfrm>
          <a:off x="0" y="0"/>
          <a:ext cx="0" cy="0"/>
          <a:chOff x="0" y="0"/>
          <a:chExt cx="0" cy="0"/>
        </a:xfrm>
      </p:grpSpPr>
      <p:sp>
        <p:nvSpPr>
          <p:cNvPr id="1700" name="Rechteck"/>
          <p:cNvSpPr/>
          <p:nvPr/>
        </p:nvSpPr>
        <p:spPr>
          <a:xfrm>
            <a:off x="635000" y="635000"/>
            <a:ext cx="11772900" cy="4191000"/>
          </a:xfrm>
          <a:prstGeom prst="rect">
            <a:avLst/>
          </a:prstGeom>
          <a:solidFill>
            <a:srgbClr val="6DA0F9"/>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701" name="Bild"/>
          <p:cNvSpPr>
            <a:spLocks noGrp="1"/>
          </p:cNvSpPr>
          <p:nvPr>
            <p:ph type="pic" idx="13"/>
          </p:nvPr>
        </p:nvSpPr>
        <p:spPr>
          <a:xfrm>
            <a:off x="525524" y="2575398"/>
            <a:ext cx="11871856" cy="8895666"/>
          </a:xfrm>
          <a:prstGeom prst="rect">
            <a:avLst/>
          </a:prstGeom>
        </p:spPr>
        <p:txBody>
          <a:bodyPr lIns="91439" tIns="45719" rIns="91439" bIns="45719" anchor="t"/>
          <a:lstStyle/>
          <a:p>
            <a:endParaRPr/>
          </a:p>
        </p:txBody>
      </p:sp>
      <p:sp>
        <p:nvSpPr>
          <p:cNvPr id="1702" name="Titeltext"/>
          <p:cNvSpPr txBox="1">
            <a:spLocks noGrp="1"/>
          </p:cNvSpPr>
          <p:nvPr>
            <p:ph type="title"/>
          </p:nvPr>
        </p:nvSpPr>
        <p:spPr>
          <a:xfrm>
            <a:off x="863600" y="876300"/>
            <a:ext cx="4800600" cy="78867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703" name="Foliennummer"/>
          <p:cNvSpPr txBox="1">
            <a:spLocks noGrp="1"/>
          </p:cNvSpPr>
          <p:nvPr>
            <p:ph type="sldNum" sz="quarter" idx="2"/>
          </p:nvPr>
        </p:nvSpPr>
        <p:spPr>
          <a:xfrm>
            <a:off x="6291986" y="4165600"/>
            <a:ext cx="408128" cy="421844"/>
          </a:xfrm>
          <a:prstGeom prst="rect">
            <a:avLst/>
          </a:prstGeom>
        </p:spPr>
        <p:txBody>
          <a:bodyPr lIns="0" tIns="0" rIns="0" bIns="0" anchor="t"/>
          <a:lstStyle>
            <a:lvl1pPr algn="ct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Photo - Horizontal Wide">
    <p:bg>
      <p:bgPr>
        <a:solidFill>
          <a:srgbClr val="FFFFFF"/>
        </a:solidFill>
        <a:effectLst/>
      </p:bgPr>
    </p:bg>
    <p:spTree>
      <p:nvGrpSpPr>
        <p:cNvPr id="1" name=""/>
        <p:cNvGrpSpPr/>
        <p:nvPr/>
      </p:nvGrpSpPr>
      <p:grpSpPr>
        <a:xfrm>
          <a:off x="0" y="0"/>
          <a:ext cx="0" cy="0"/>
          <a:chOff x="0" y="0"/>
          <a:chExt cx="0" cy="0"/>
        </a:xfrm>
      </p:grpSpPr>
      <p:sp>
        <p:nvSpPr>
          <p:cNvPr id="1710" name="Rechteck"/>
          <p:cNvSpPr/>
          <p:nvPr/>
        </p:nvSpPr>
        <p:spPr>
          <a:xfrm>
            <a:off x="635000" y="7162800"/>
            <a:ext cx="11734800" cy="1955800"/>
          </a:xfrm>
          <a:prstGeom prst="rect">
            <a:avLst/>
          </a:prstGeom>
          <a:solidFill>
            <a:srgbClr val="7AAEF9"/>
          </a:solidFill>
          <a:ln w="25400">
            <a:miter lim="400000"/>
          </a:ln>
        </p:spPr>
        <p:txBody>
          <a:bodyPr lIns="0" tIns="0" rIns="0" bIns="0" anchor="ctr"/>
          <a:lstStyle/>
          <a:p>
            <a:pPr defTabSz="457200">
              <a:lnSpc>
                <a:spcPts val="3800"/>
              </a:lnSpc>
              <a:tabLst>
                <a:tab pos="1066800" algn="l"/>
              </a:tabLst>
              <a:defRPr sz="3200">
                <a:solidFill>
                  <a:srgbClr val="FFFFFF"/>
                </a:solidFill>
                <a:latin typeface="Helvetica Neue"/>
                <a:ea typeface="Helvetica Neue"/>
                <a:cs typeface="Helvetica Neue"/>
                <a:sym typeface="Helvetica Neue"/>
              </a:defRPr>
            </a:pPr>
            <a:endParaRPr/>
          </a:p>
        </p:txBody>
      </p:sp>
      <p:sp>
        <p:nvSpPr>
          <p:cNvPr id="1711" name="Bild"/>
          <p:cNvSpPr>
            <a:spLocks noGrp="1"/>
          </p:cNvSpPr>
          <p:nvPr>
            <p:ph type="pic" idx="13"/>
          </p:nvPr>
        </p:nvSpPr>
        <p:spPr>
          <a:xfrm>
            <a:off x="635000" y="-581762"/>
            <a:ext cx="11734800" cy="8788401"/>
          </a:xfrm>
          <a:prstGeom prst="rect">
            <a:avLst/>
          </a:prstGeom>
        </p:spPr>
        <p:txBody>
          <a:bodyPr lIns="91439" tIns="45719" rIns="91439" bIns="45719" anchor="t"/>
          <a:lstStyle/>
          <a:p>
            <a:endParaRPr/>
          </a:p>
        </p:txBody>
      </p:sp>
      <p:sp>
        <p:nvSpPr>
          <p:cNvPr id="1712"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spcBef>
                <a:spcPts val="200"/>
              </a:spcBef>
              <a:defRPr sz="6400">
                <a:solidFill>
                  <a:srgbClr val="FFFFFF"/>
                </a:solidFill>
                <a:latin typeface="+mj-lt"/>
                <a:ea typeface="+mj-ea"/>
                <a:cs typeface="+mj-cs"/>
                <a:sym typeface="Helvetica Neue Light"/>
              </a:defRPr>
            </a:lvl1pPr>
          </a:lstStyle>
          <a:p>
            <a:r>
              <a:t>Titeltext</a:t>
            </a:r>
          </a:p>
        </p:txBody>
      </p:sp>
      <p:sp>
        <p:nvSpPr>
          <p:cNvPr id="1713" name="Foliennummer"/>
          <p:cNvSpPr txBox="1">
            <a:spLocks noGrp="1"/>
          </p:cNvSpPr>
          <p:nvPr>
            <p:ph type="sldNum" sz="quarter" idx="2"/>
          </p:nvPr>
        </p:nvSpPr>
        <p:spPr>
          <a:xfrm>
            <a:off x="11765483" y="8521700"/>
            <a:ext cx="464617" cy="471221"/>
          </a:xfrm>
          <a:prstGeom prst="rect">
            <a:avLst/>
          </a:prstGeom>
        </p:spPr>
        <p:txBody>
          <a:bodyPr lIns="0" tIns="0" rIns="0" bIns="0" anchor="t"/>
          <a:lstStyle>
            <a:lvl1pPr algn="r" defTabSz="457200">
              <a:lnSpc>
                <a:spcPts val="3800"/>
              </a:lnSpc>
              <a:defRPr sz="32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Title Over Photo">
    <p:bg>
      <p:bgPr>
        <a:solidFill>
          <a:srgbClr val="FFFFFF"/>
        </a:solidFill>
        <a:effectLst/>
      </p:bgPr>
    </p:bg>
    <p:spTree>
      <p:nvGrpSpPr>
        <p:cNvPr id="1" name=""/>
        <p:cNvGrpSpPr/>
        <p:nvPr/>
      </p:nvGrpSpPr>
      <p:grpSpPr>
        <a:xfrm>
          <a:off x="0" y="0"/>
          <a:ext cx="0" cy="0"/>
          <a:chOff x="0" y="0"/>
          <a:chExt cx="0" cy="0"/>
        </a:xfrm>
      </p:grpSpPr>
      <p:sp>
        <p:nvSpPr>
          <p:cNvPr id="1720" name="Rechteck"/>
          <p:cNvSpPr/>
          <p:nvPr/>
        </p:nvSpPr>
        <p:spPr>
          <a:xfrm>
            <a:off x="635000" y="635000"/>
            <a:ext cx="11734800" cy="4699000"/>
          </a:xfrm>
          <a:prstGeom prst="rect">
            <a:avLst/>
          </a:prstGeom>
          <a:solidFill>
            <a:srgbClr val="6DA0F9"/>
          </a:solidFill>
          <a:ln w="254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721" name="Bild"/>
          <p:cNvSpPr>
            <a:spLocks noGrp="1"/>
          </p:cNvSpPr>
          <p:nvPr>
            <p:ph type="pic" idx="13"/>
          </p:nvPr>
        </p:nvSpPr>
        <p:spPr>
          <a:xfrm>
            <a:off x="636015" y="3740480"/>
            <a:ext cx="11732770" cy="7312769"/>
          </a:xfrm>
          <a:prstGeom prst="rect">
            <a:avLst/>
          </a:prstGeom>
        </p:spPr>
        <p:txBody>
          <a:bodyPr lIns="91439" tIns="45719" rIns="91439" bIns="45719" anchor="t"/>
          <a:lstStyle/>
          <a:p>
            <a:endParaRPr/>
          </a:p>
        </p:txBody>
      </p:sp>
      <p:sp>
        <p:nvSpPr>
          <p:cNvPr id="1722"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723" name="Foliennummer"/>
          <p:cNvSpPr txBox="1">
            <a:spLocks noGrp="1"/>
          </p:cNvSpPr>
          <p:nvPr>
            <p:ph type="sldNum" sz="quarter" idx="2"/>
          </p:nvPr>
        </p:nvSpPr>
        <p:spPr>
          <a:xfrm>
            <a:off x="6291986" y="4165600"/>
            <a:ext cx="408128" cy="421844"/>
          </a:xfrm>
          <a:prstGeom prst="rect">
            <a:avLst/>
          </a:prstGeom>
        </p:spPr>
        <p:txBody>
          <a:bodyPr lIns="0" tIns="0" rIns="0" bIns="0" anchor="t"/>
          <a:lstStyle>
            <a:lvl1pPr algn="ct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x">
  <p:cSld name="Photo - Horizontal - Full">
    <p:bg>
      <p:bgPr>
        <a:solidFill>
          <a:srgbClr val="C0C0C0"/>
        </a:solidFill>
        <a:effectLst/>
      </p:bgPr>
    </p:bg>
    <p:spTree>
      <p:nvGrpSpPr>
        <p:cNvPr id="1" name=""/>
        <p:cNvGrpSpPr/>
        <p:nvPr/>
      </p:nvGrpSpPr>
      <p:grpSpPr>
        <a:xfrm>
          <a:off x="0" y="0"/>
          <a:ext cx="0" cy="0"/>
          <a:chOff x="0" y="0"/>
          <a:chExt cx="0" cy="0"/>
        </a:xfrm>
      </p:grpSpPr>
      <p:sp>
        <p:nvSpPr>
          <p:cNvPr id="1730" name="Rechteck"/>
          <p:cNvSpPr/>
          <p:nvPr/>
        </p:nvSpPr>
        <p:spPr>
          <a:xfrm>
            <a:off x="-38100" y="0"/>
            <a:ext cx="13042900" cy="622300"/>
          </a:xfrm>
          <a:prstGeom prst="rect">
            <a:avLst/>
          </a:prstGeom>
          <a:solidFill>
            <a:srgbClr val="78ACFF"/>
          </a:solidFill>
          <a:ln w="25400">
            <a:miter lim="400000"/>
          </a:ln>
        </p:spPr>
        <p:txBody>
          <a:bodyPr lIns="38100" tIns="38100" rIns="38100" bIns="38100" anchor="ctr"/>
          <a:lstStyle/>
          <a:p>
            <a:pPr>
              <a:lnSpc>
                <a:spcPts val="3800"/>
              </a:lnSpc>
              <a:tabLst>
                <a:tab pos="1066800" algn="l"/>
              </a:tabLst>
              <a:defRPr sz="32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sp>
        <p:nvSpPr>
          <p:cNvPr id="1731" name="Rechteck"/>
          <p:cNvSpPr/>
          <p:nvPr/>
        </p:nvSpPr>
        <p:spPr>
          <a:xfrm>
            <a:off x="-50800" y="6972300"/>
            <a:ext cx="13055600" cy="2781300"/>
          </a:xfrm>
          <a:prstGeom prst="rect">
            <a:avLst/>
          </a:prstGeom>
          <a:solidFill>
            <a:srgbClr val="78ACFF"/>
          </a:solidFill>
          <a:ln w="25400">
            <a:miter lim="400000"/>
          </a:ln>
        </p:spPr>
        <p:txBody>
          <a:bodyPr lIns="38100" tIns="38100" rIns="38100" bIns="38100" anchor="ctr"/>
          <a:lstStyle/>
          <a:p>
            <a:pPr>
              <a:lnSpc>
                <a:spcPts val="3800"/>
              </a:lnSpc>
              <a:tabLst>
                <a:tab pos="1066800" algn="l"/>
              </a:tabLst>
              <a:defRPr sz="32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pic>
        <p:nvPicPr>
          <p:cNvPr id="1732" name="cut_HorzFull-Rev.png" descr="cut_HorzFull-Rev.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733" name="Titeltext"/>
          <p:cNvSpPr txBox="1">
            <a:spLocks noGrp="1"/>
          </p:cNvSpPr>
          <p:nvPr>
            <p:ph type="title"/>
          </p:nvPr>
        </p:nvSpPr>
        <p:spPr>
          <a:xfrm>
            <a:off x="647700" y="7200900"/>
            <a:ext cx="11595100" cy="2362200"/>
          </a:xfrm>
          <a:prstGeom prst="rect">
            <a:avLst/>
          </a:prstGeom>
        </p:spPr>
        <p:txBody>
          <a:bodyPr anchor="t"/>
          <a:lstStyle>
            <a:lvl1pPr algn="ctr">
              <a:lnSpc>
                <a:spcPts val="7200"/>
              </a:lnSpc>
              <a:defRPr sz="6000">
                <a:solidFill>
                  <a:srgbClr val="FFFFFF"/>
                </a:solidFill>
              </a:defRPr>
            </a:lvl1pPr>
          </a:lstStyle>
          <a:p>
            <a:r>
              <a:t>Titeltext</a:t>
            </a:r>
          </a:p>
        </p:txBody>
      </p:sp>
      <p:sp>
        <p:nvSpPr>
          <p:cNvPr id="1734" name="Foliennummer"/>
          <p:cNvSpPr txBox="1">
            <a:spLocks noGrp="1"/>
          </p:cNvSpPr>
          <p:nvPr>
            <p:ph type="sldNum" sz="quarter" idx="2"/>
          </p:nvPr>
        </p:nvSpPr>
        <p:spPr>
          <a:xfrm>
            <a:off x="698500" y="2133600"/>
            <a:ext cx="444153" cy="419100"/>
          </a:xfrm>
          <a:prstGeom prst="rect">
            <a:avLst/>
          </a:prstGeom>
        </p:spPr>
        <p:txBody>
          <a:bodyPr/>
          <a:lstStyle>
            <a:lvl1pPr>
              <a:lnSpc>
                <a:spcPts val="2600"/>
              </a:lnSpc>
              <a:defRPr sz="2200"/>
            </a:lvl1pPr>
          </a:lstStyle>
          <a:p>
            <a:fld id="{86CB4B4D-7CA3-9044-876B-883B54F8677D}" type="slidenum">
              <a:t>‹#›</a:t>
            </a:fld>
            <a:endParaRPr/>
          </a:p>
        </p:txBody>
      </p:sp>
    </p:spTree>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x">
  <p:cSld name="Photo - Horizontal - Full">
    <p:bg>
      <p:bgPr>
        <a:solidFill>
          <a:srgbClr val="C0C0C0"/>
        </a:solidFill>
        <a:effectLst/>
      </p:bgPr>
    </p:bg>
    <p:spTree>
      <p:nvGrpSpPr>
        <p:cNvPr id="1" name=""/>
        <p:cNvGrpSpPr/>
        <p:nvPr/>
      </p:nvGrpSpPr>
      <p:grpSpPr>
        <a:xfrm>
          <a:off x="0" y="0"/>
          <a:ext cx="0" cy="0"/>
          <a:chOff x="0" y="0"/>
          <a:chExt cx="0" cy="0"/>
        </a:xfrm>
      </p:grpSpPr>
      <p:sp>
        <p:nvSpPr>
          <p:cNvPr id="1741" name="Rechteck"/>
          <p:cNvSpPr/>
          <p:nvPr/>
        </p:nvSpPr>
        <p:spPr>
          <a:xfrm>
            <a:off x="-38100" y="0"/>
            <a:ext cx="13042900" cy="622300"/>
          </a:xfrm>
          <a:prstGeom prst="rect">
            <a:avLst/>
          </a:prstGeom>
          <a:solidFill>
            <a:srgbClr val="78ACFF"/>
          </a:solidFill>
          <a:ln w="25400">
            <a:miter lim="400000"/>
          </a:ln>
        </p:spPr>
        <p:txBody>
          <a:bodyPr lIns="38100" tIns="38100" rIns="38100" bIns="38100" anchor="ctr"/>
          <a:lstStyle/>
          <a:p>
            <a:pPr>
              <a:lnSpc>
                <a:spcPts val="3600"/>
              </a:lnSpc>
              <a:tabLst>
                <a:tab pos="1066800" algn="l"/>
              </a:tabLst>
              <a:defRPr sz="30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sp>
        <p:nvSpPr>
          <p:cNvPr id="1742" name="Rechteck"/>
          <p:cNvSpPr/>
          <p:nvPr/>
        </p:nvSpPr>
        <p:spPr>
          <a:xfrm>
            <a:off x="-50800" y="6972300"/>
            <a:ext cx="13055600" cy="2781300"/>
          </a:xfrm>
          <a:prstGeom prst="rect">
            <a:avLst/>
          </a:prstGeom>
          <a:solidFill>
            <a:srgbClr val="78ACFF"/>
          </a:solidFill>
          <a:ln w="25400">
            <a:miter lim="400000"/>
          </a:ln>
        </p:spPr>
        <p:txBody>
          <a:bodyPr lIns="38100" tIns="38100" rIns="38100" bIns="38100" anchor="ctr"/>
          <a:lstStyle/>
          <a:p>
            <a:pPr>
              <a:lnSpc>
                <a:spcPts val="3600"/>
              </a:lnSpc>
              <a:tabLst>
                <a:tab pos="1066800" algn="l"/>
              </a:tabLst>
              <a:defRPr sz="30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pic>
        <p:nvPicPr>
          <p:cNvPr id="1743" name="cut_HorzFull-Rev.png" descr="cut_HorzFull-Rev.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744" name="Titeltext"/>
          <p:cNvSpPr txBox="1">
            <a:spLocks noGrp="1"/>
          </p:cNvSpPr>
          <p:nvPr>
            <p:ph type="title"/>
          </p:nvPr>
        </p:nvSpPr>
        <p:spPr>
          <a:xfrm>
            <a:off x="647700" y="7200900"/>
            <a:ext cx="11595100" cy="2362200"/>
          </a:xfrm>
          <a:prstGeom prst="rect">
            <a:avLst/>
          </a:prstGeom>
        </p:spPr>
        <p:txBody>
          <a:bodyPr anchor="t"/>
          <a:lstStyle>
            <a:lvl1pPr algn="ctr">
              <a:defRPr>
                <a:solidFill>
                  <a:srgbClr val="FFFFFF"/>
                </a:solidFill>
              </a:defRPr>
            </a:lvl1pPr>
          </a:lstStyle>
          <a:p>
            <a:r>
              <a:t>Titeltext</a:t>
            </a:r>
          </a:p>
        </p:txBody>
      </p:sp>
      <p:sp>
        <p:nvSpPr>
          <p:cNvPr id="1745" name="Foliennummer"/>
          <p:cNvSpPr txBox="1">
            <a:spLocks noGrp="1"/>
          </p:cNvSpPr>
          <p:nvPr>
            <p:ph type="sldNum" sz="quarter" idx="2"/>
          </p:nvPr>
        </p:nvSpPr>
        <p:spPr>
          <a:xfrm>
            <a:off x="698500" y="2171700"/>
            <a:ext cx="411858"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x">
  <p:cSld name="Photo - Full">
    <p:bg>
      <p:bgPr>
        <a:solidFill>
          <a:srgbClr val="FFFFFF"/>
        </a:solidFill>
        <a:effectLst/>
      </p:bgPr>
    </p:bg>
    <p:spTree>
      <p:nvGrpSpPr>
        <p:cNvPr id="1" name=""/>
        <p:cNvGrpSpPr/>
        <p:nvPr/>
      </p:nvGrpSpPr>
      <p:grpSpPr>
        <a:xfrm>
          <a:off x="0" y="0"/>
          <a:ext cx="0" cy="0"/>
          <a:chOff x="0" y="0"/>
          <a:chExt cx="0" cy="0"/>
        </a:xfrm>
      </p:grpSpPr>
      <p:sp>
        <p:nvSpPr>
          <p:cNvPr id="1752" name="Placeholder--transNeutralUHD.png"/>
          <p:cNvSpPr>
            <a:spLocks noGrp="1"/>
          </p:cNvSpPr>
          <p:nvPr>
            <p:ph type="pic" idx="13"/>
          </p:nvPr>
        </p:nvSpPr>
        <p:spPr>
          <a:xfrm>
            <a:off x="-1304745" y="485298"/>
            <a:ext cx="15614290" cy="8783038"/>
          </a:xfrm>
          <a:prstGeom prst="rect">
            <a:avLst/>
          </a:prstGeom>
        </p:spPr>
        <p:txBody>
          <a:bodyPr lIns="91439" tIns="45719" rIns="91439" bIns="45719" anchor="t"/>
          <a:lstStyle/>
          <a:p>
            <a:endParaRPr/>
          </a:p>
        </p:txBody>
      </p:sp>
      <p:sp>
        <p:nvSpPr>
          <p:cNvPr id="1753" name="Rechteck"/>
          <p:cNvSpPr/>
          <p:nvPr/>
        </p:nvSpPr>
        <p:spPr>
          <a:xfrm>
            <a:off x="481834" y="485298"/>
            <a:ext cx="2825347" cy="121921"/>
          </a:xfrm>
          <a:prstGeom prst="rect">
            <a:avLst/>
          </a:prstGeom>
          <a:solidFill>
            <a:srgbClr val="000000"/>
          </a:solidFill>
          <a:ln w="25400">
            <a:miter lim="400000"/>
          </a:ln>
        </p:spPr>
        <p:txBody>
          <a:bodyPr lIns="27093" tIns="27093" rIns="27093" bIns="27093" anchor="ctr"/>
          <a:lstStyle/>
          <a:p>
            <a:pPr defTabSz="587022">
              <a:defRPr sz="2000" b="1">
                <a:solidFill>
                  <a:srgbClr val="FFFFFF"/>
                </a:solidFill>
                <a:latin typeface="Helvetica Neue"/>
                <a:ea typeface="Helvetica Neue"/>
                <a:cs typeface="Helvetica Neue"/>
                <a:sym typeface="Helvetica Neue"/>
              </a:defRPr>
            </a:pPr>
            <a:endParaRPr/>
          </a:p>
        </p:txBody>
      </p:sp>
      <p:sp>
        <p:nvSpPr>
          <p:cNvPr id="1754" name="Foliennummer"/>
          <p:cNvSpPr txBox="1">
            <a:spLocks noGrp="1"/>
          </p:cNvSpPr>
          <p:nvPr>
            <p:ph type="sldNum" sz="quarter" idx="2"/>
          </p:nvPr>
        </p:nvSpPr>
        <p:spPr>
          <a:xfrm>
            <a:off x="11740567" y="9283699"/>
            <a:ext cx="778935" cy="240267"/>
          </a:xfrm>
          <a:prstGeom prst="rect">
            <a:avLst/>
          </a:prstGeom>
        </p:spPr>
        <p:txBody>
          <a:bodyPr wrap="square" lIns="27093" tIns="27093" rIns="27093" bIns="27093"/>
          <a:lstStyle>
            <a:lvl1pPr algn="r" defTabSz="587022">
              <a:lnSpc>
                <a:spcPct val="100000"/>
              </a:lnSpc>
              <a:tabLst/>
              <a:defRPr sz="1200" b="1">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761" name="Linie"/>
          <p:cNvSpPr/>
          <p:nvPr/>
        </p:nvSpPr>
        <p:spPr>
          <a:xfrm>
            <a:off x="485298" y="494823"/>
            <a:ext cx="12034204" cy="1"/>
          </a:xfrm>
          <a:prstGeom prst="line">
            <a:avLst/>
          </a:prstGeom>
          <a:ln w="19050">
            <a:solidFill>
              <a:srgbClr val="000000"/>
            </a:solidFill>
            <a:miter lim="400000"/>
          </a:ln>
        </p:spPr>
        <p:txBody>
          <a:bodyPr lIns="27093" tIns="27093" rIns="27093" bIns="27093" anchor="ctr"/>
          <a:lstStyle/>
          <a:p>
            <a:pPr defTabSz="587022">
              <a:defRPr sz="2200">
                <a:latin typeface="+mj-lt"/>
                <a:ea typeface="+mj-ea"/>
                <a:cs typeface="+mj-cs"/>
                <a:sym typeface="Helvetica Neue Light"/>
              </a:defRPr>
            </a:pPr>
            <a:endParaRPr/>
          </a:p>
        </p:txBody>
      </p:sp>
      <p:sp>
        <p:nvSpPr>
          <p:cNvPr id="1762" name="Linie"/>
          <p:cNvSpPr/>
          <p:nvPr/>
        </p:nvSpPr>
        <p:spPr>
          <a:xfrm>
            <a:off x="485298" y="9274651"/>
            <a:ext cx="12034203" cy="1"/>
          </a:xfrm>
          <a:prstGeom prst="line">
            <a:avLst/>
          </a:prstGeom>
          <a:ln w="12700">
            <a:solidFill>
              <a:srgbClr val="000000"/>
            </a:solidFill>
            <a:miter lim="400000"/>
          </a:ln>
        </p:spPr>
        <p:txBody>
          <a:bodyPr lIns="27093" tIns="27093" rIns="27093" bIns="27093" anchor="ctr"/>
          <a:lstStyle/>
          <a:p>
            <a:pPr defTabSz="587022">
              <a:defRPr sz="2200">
                <a:latin typeface="+mj-lt"/>
                <a:ea typeface="+mj-ea"/>
                <a:cs typeface="+mj-cs"/>
                <a:sym typeface="Helvetica Neue Light"/>
              </a:defRPr>
            </a:pPr>
            <a:endParaRPr/>
          </a:p>
        </p:txBody>
      </p:sp>
      <p:sp>
        <p:nvSpPr>
          <p:cNvPr id="1763" name="Rechteck"/>
          <p:cNvSpPr/>
          <p:nvPr/>
        </p:nvSpPr>
        <p:spPr>
          <a:xfrm>
            <a:off x="485298" y="488050"/>
            <a:ext cx="2825347" cy="121921"/>
          </a:xfrm>
          <a:prstGeom prst="rect">
            <a:avLst/>
          </a:prstGeom>
          <a:solidFill>
            <a:srgbClr val="000000"/>
          </a:solidFill>
          <a:ln w="25400">
            <a:miter lim="400000"/>
          </a:ln>
        </p:spPr>
        <p:txBody>
          <a:bodyPr lIns="27093" tIns="27093" rIns="27093" bIns="27093" anchor="ctr"/>
          <a:lstStyle/>
          <a:p>
            <a:pPr defTabSz="587022">
              <a:defRPr sz="2000" b="1">
                <a:solidFill>
                  <a:srgbClr val="FFFFFF"/>
                </a:solidFill>
                <a:latin typeface="Helvetica Neue"/>
                <a:ea typeface="Helvetica Neue"/>
                <a:cs typeface="Helvetica Neue"/>
                <a:sym typeface="Helvetica Neue"/>
              </a:defRPr>
            </a:pPr>
            <a:endParaRPr/>
          </a:p>
        </p:txBody>
      </p:sp>
      <p:sp>
        <p:nvSpPr>
          <p:cNvPr id="1764" name="Foliennummer"/>
          <p:cNvSpPr txBox="1">
            <a:spLocks noGrp="1"/>
          </p:cNvSpPr>
          <p:nvPr>
            <p:ph type="sldNum" sz="quarter" idx="2"/>
          </p:nvPr>
        </p:nvSpPr>
        <p:spPr>
          <a:xfrm>
            <a:off x="11740567" y="9283699"/>
            <a:ext cx="778935" cy="240267"/>
          </a:xfrm>
          <a:prstGeom prst="rect">
            <a:avLst/>
          </a:prstGeom>
        </p:spPr>
        <p:txBody>
          <a:bodyPr wrap="square" lIns="27093" tIns="27093" rIns="27093" bIns="27093"/>
          <a:lstStyle>
            <a:lvl1pPr algn="r" defTabSz="587022">
              <a:lnSpc>
                <a:spcPct val="100000"/>
              </a:lnSpc>
              <a:tabLst/>
              <a:defRPr sz="1200" b="1">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x">
  <p:cSld name="Caption Over Photo">
    <p:bg>
      <p:bgPr>
        <a:solidFill>
          <a:srgbClr val="FFFFFF"/>
        </a:solidFill>
        <a:effectLst/>
      </p:bgPr>
    </p:bg>
    <p:spTree>
      <p:nvGrpSpPr>
        <p:cNvPr id="1" name=""/>
        <p:cNvGrpSpPr/>
        <p:nvPr/>
      </p:nvGrpSpPr>
      <p:grpSpPr>
        <a:xfrm>
          <a:off x="0" y="0"/>
          <a:ext cx="0" cy="0"/>
          <a:chOff x="0" y="0"/>
          <a:chExt cx="0" cy="0"/>
        </a:xfrm>
      </p:grpSpPr>
      <p:sp>
        <p:nvSpPr>
          <p:cNvPr id="1771" name="Titeltext"/>
          <p:cNvSpPr txBox="1">
            <a:spLocks noGrp="1"/>
          </p:cNvSpPr>
          <p:nvPr>
            <p:ph type="title"/>
          </p:nvPr>
        </p:nvSpPr>
        <p:spPr>
          <a:xfrm>
            <a:off x="485298" y="609970"/>
            <a:ext cx="6673599" cy="2041208"/>
          </a:xfrm>
          <a:prstGeom prst="rect">
            <a:avLst/>
          </a:prstGeom>
        </p:spPr>
        <p:txBody>
          <a:bodyPr lIns="27093" tIns="27093" rIns="27093" bIns="27093" anchor="t">
            <a:normAutofit/>
          </a:bodyPr>
          <a:lstStyle>
            <a:lvl1pPr defTabSz="587022">
              <a:lnSpc>
                <a:spcPct val="80000"/>
              </a:lnSpc>
              <a:spcBef>
                <a:spcPts val="0"/>
              </a:spcBef>
              <a:tabLst/>
              <a:defRPr sz="7000" b="1" spc="-280">
                <a:solidFill>
                  <a:srgbClr val="000000"/>
                </a:solidFill>
                <a:latin typeface="Helvetica Neue"/>
                <a:ea typeface="Helvetica Neue"/>
                <a:cs typeface="Helvetica Neue"/>
                <a:sym typeface="Helvetica Neue"/>
              </a:defRPr>
            </a:lvl1pPr>
          </a:lstStyle>
          <a:p>
            <a:r>
              <a:t>Titeltext</a:t>
            </a:r>
          </a:p>
        </p:txBody>
      </p:sp>
      <p:sp>
        <p:nvSpPr>
          <p:cNvPr id="1772" name="Textebene 1…"/>
          <p:cNvSpPr txBox="1">
            <a:spLocks noGrp="1"/>
          </p:cNvSpPr>
          <p:nvPr>
            <p:ph type="body" sz="quarter" idx="1"/>
          </p:nvPr>
        </p:nvSpPr>
        <p:spPr>
          <a:xfrm>
            <a:off x="7650436" y="786605"/>
            <a:ext cx="4869067" cy="1687938"/>
          </a:xfrm>
          <a:prstGeom prst="rect">
            <a:avLst/>
          </a:prstGeom>
        </p:spPr>
        <p:txBody>
          <a:bodyPr lIns="27093" tIns="27093" rIns="27093" bIns="27093" anchor="t">
            <a:normAutofit/>
          </a:bodyPr>
          <a:lstStyle>
            <a:lvl1pPr marL="0" indent="0" defTabSz="587022">
              <a:lnSpc>
                <a:spcPct val="100000"/>
              </a:lnSpc>
              <a:spcBef>
                <a:spcPts val="1700"/>
              </a:spcBef>
              <a:buClrTx/>
              <a:buSzTx/>
              <a:buFontTx/>
              <a:buNone/>
              <a:tabLst/>
              <a:defRPr sz="1800">
                <a:solidFill>
                  <a:srgbClr val="000000"/>
                </a:solidFill>
                <a:latin typeface="+mj-lt"/>
                <a:ea typeface="+mj-ea"/>
                <a:cs typeface="+mj-cs"/>
                <a:sym typeface="Helvetica Neue Light"/>
              </a:defRPr>
            </a:lvl1pPr>
            <a:lvl2pPr marL="0" indent="0" defTabSz="587022">
              <a:lnSpc>
                <a:spcPct val="100000"/>
              </a:lnSpc>
              <a:spcBef>
                <a:spcPts val="1700"/>
              </a:spcBef>
              <a:buClrTx/>
              <a:buSzTx/>
              <a:buFontTx/>
              <a:buNone/>
              <a:tabLst/>
              <a:defRPr sz="1800">
                <a:solidFill>
                  <a:srgbClr val="000000"/>
                </a:solidFill>
                <a:latin typeface="+mj-lt"/>
                <a:ea typeface="+mj-ea"/>
                <a:cs typeface="+mj-cs"/>
                <a:sym typeface="Helvetica Neue Light"/>
              </a:defRPr>
            </a:lvl2pPr>
            <a:lvl3pPr marL="0" indent="0" defTabSz="587022">
              <a:lnSpc>
                <a:spcPct val="100000"/>
              </a:lnSpc>
              <a:spcBef>
                <a:spcPts val="1700"/>
              </a:spcBef>
              <a:buClrTx/>
              <a:buSzTx/>
              <a:buFontTx/>
              <a:buNone/>
              <a:tabLst/>
              <a:defRPr sz="1800">
                <a:solidFill>
                  <a:srgbClr val="000000"/>
                </a:solidFill>
                <a:latin typeface="+mj-lt"/>
                <a:ea typeface="+mj-ea"/>
                <a:cs typeface="+mj-cs"/>
                <a:sym typeface="Helvetica Neue Light"/>
              </a:defRPr>
            </a:lvl3pPr>
            <a:lvl4pPr marL="0" indent="0" defTabSz="587022">
              <a:lnSpc>
                <a:spcPct val="100000"/>
              </a:lnSpc>
              <a:spcBef>
                <a:spcPts val="1700"/>
              </a:spcBef>
              <a:buClrTx/>
              <a:buSzTx/>
              <a:buFontTx/>
              <a:buNone/>
              <a:tabLst/>
              <a:defRPr sz="1800">
                <a:solidFill>
                  <a:srgbClr val="000000"/>
                </a:solidFill>
                <a:latin typeface="+mj-lt"/>
                <a:ea typeface="+mj-ea"/>
                <a:cs typeface="+mj-cs"/>
                <a:sym typeface="Helvetica Neue Light"/>
              </a:defRPr>
            </a:lvl4pPr>
            <a:lvl5pPr marL="0" indent="0" defTabSz="587022">
              <a:lnSpc>
                <a:spcPct val="100000"/>
              </a:lnSpc>
              <a:spcBef>
                <a:spcPts val="1700"/>
              </a:spcBef>
              <a:buClrTx/>
              <a:buSzTx/>
              <a:buFontTx/>
              <a:buNone/>
              <a:tabLst/>
              <a:defRPr sz="1800">
                <a:solidFill>
                  <a:srgbClr val="000000"/>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773" name="Placeholder--transNeutralUHD.png"/>
          <p:cNvSpPr>
            <a:spLocks noGrp="1"/>
          </p:cNvSpPr>
          <p:nvPr>
            <p:ph type="pic" idx="13"/>
          </p:nvPr>
        </p:nvSpPr>
        <p:spPr>
          <a:xfrm>
            <a:off x="485298" y="2628002"/>
            <a:ext cx="12034203" cy="6769240"/>
          </a:xfrm>
          <a:prstGeom prst="rect">
            <a:avLst/>
          </a:prstGeom>
        </p:spPr>
        <p:txBody>
          <a:bodyPr lIns="91439" tIns="45719" rIns="91439" bIns="45719" anchor="t"/>
          <a:lstStyle/>
          <a:p>
            <a:endParaRPr/>
          </a:p>
        </p:txBody>
      </p:sp>
      <p:sp>
        <p:nvSpPr>
          <p:cNvPr id="1774" name="Rechteck"/>
          <p:cNvSpPr/>
          <p:nvPr/>
        </p:nvSpPr>
        <p:spPr>
          <a:xfrm>
            <a:off x="485298" y="2756799"/>
            <a:ext cx="2825347" cy="121921"/>
          </a:xfrm>
          <a:prstGeom prst="rect">
            <a:avLst/>
          </a:prstGeom>
          <a:solidFill>
            <a:srgbClr val="000000"/>
          </a:solidFill>
          <a:ln w="25400">
            <a:miter lim="400000"/>
          </a:ln>
        </p:spPr>
        <p:txBody>
          <a:bodyPr lIns="27093" tIns="27093" rIns="27093" bIns="27093" anchor="ctr"/>
          <a:lstStyle/>
          <a:p>
            <a:pPr defTabSz="587022">
              <a:defRPr sz="2000" b="1">
                <a:solidFill>
                  <a:srgbClr val="FFFFFF"/>
                </a:solidFill>
                <a:latin typeface="Helvetica Neue"/>
                <a:ea typeface="Helvetica Neue"/>
                <a:cs typeface="Helvetica Neue"/>
                <a:sym typeface="Helvetica Neue"/>
              </a:defRPr>
            </a:pPr>
            <a:endParaRPr/>
          </a:p>
        </p:txBody>
      </p:sp>
      <p:sp>
        <p:nvSpPr>
          <p:cNvPr id="1775" name="Linie"/>
          <p:cNvSpPr/>
          <p:nvPr/>
        </p:nvSpPr>
        <p:spPr>
          <a:xfrm>
            <a:off x="485298" y="494823"/>
            <a:ext cx="6916248" cy="1"/>
          </a:xfrm>
          <a:prstGeom prst="line">
            <a:avLst/>
          </a:prstGeom>
          <a:ln w="19050">
            <a:solidFill>
              <a:srgbClr val="000000"/>
            </a:solidFill>
            <a:miter lim="400000"/>
          </a:ln>
        </p:spPr>
        <p:txBody>
          <a:bodyPr lIns="27093" tIns="27093" rIns="27093" bIns="27093" anchor="ctr"/>
          <a:lstStyle/>
          <a:p>
            <a:pPr defTabSz="587022">
              <a:defRPr sz="2200">
                <a:latin typeface="+mj-lt"/>
                <a:ea typeface="+mj-ea"/>
                <a:cs typeface="+mj-cs"/>
                <a:sym typeface="Helvetica Neue Light"/>
              </a:defRPr>
            </a:pPr>
            <a:endParaRPr/>
          </a:p>
        </p:txBody>
      </p:sp>
      <p:sp>
        <p:nvSpPr>
          <p:cNvPr id="1776" name="Rechteck"/>
          <p:cNvSpPr/>
          <p:nvPr/>
        </p:nvSpPr>
        <p:spPr>
          <a:xfrm>
            <a:off x="485298" y="488050"/>
            <a:ext cx="2825347" cy="121921"/>
          </a:xfrm>
          <a:prstGeom prst="rect">
            <a:avLst/>
          </a:prstGeom>
          <a:solidFill>
            <a:srgbClr val="000000"/>
          </a:solidFill>
          <a:ln w="25400">
            <a:miter lim="400000"/>
          </a:ln>
        </p:spPr>
        <p:txBody>
          <a:bodyPr lIns="27093" tIns="27093" rIns="27093" bIns="27093" anchor="ctr"/>
          <a:lstStyle/>
          <a:p>
            <a:pPr defTabSz="587022">
              <a:defRPr sz="2000" b="1">
                <a:solidFill>
                  <a:srgbClr val="FFFFFF"/>
                </a:solidFill>
                <a:latin typeface="Helvetica Neue"/>
                <a:ea typeface="Helvetica Neue"/>
                <a:cs typeface="Helvetica Neue"/>
                <a:sym typeface="Helvetica Neue"/>
              </a:defRPr>
            </a:pPr>
            <a:endParaRPr/>
          </a:p>
        </p:txBody>
      </p:sp>
      <p:sp>
        <p:nvSpPr>
          <p:cNvPr id="1777" name="Linie"/>
          <p:cNvSpPr/>
          <p:nvPr/>
        </p:nvSpPr>
        <p:spPr>
          <a:xfrm>
            <a:off x="7650597" y="494823"/>
            <a:ext cx="4869064" cy="1"/>
          </a:xfrm>
          <a:prstGeom prst="line">
            <a:avLst/>
          </a:prstGeom>
          <a:ln w="19050">
            <a:solidFill>
              <a:srgbClr val="000000"/>
            </a:solidFill>
            <a:miter lim="400000"/>
          </a:ln>
        </p:spPr>
        <p:txBody>
          <a:bodyPr lIns="27093" tIns="27093" rIns="27093" bIns="27093" anchor="ctr"/>
          <a:lstStyle/>
          <a:p>
            <a:pPr defTabSz="587022">
              <a:defRPr sz="2200">
                <a:latin typeface="+mj-lt"/>
                <a:ea typeface="+mj-ea"/>
                <a:cs typeface="+mj-cs"/>
                <a:sym typeface="Helvetica Neue Light"/>
              </a:defRPr>
            </a:pPr>
            <a:endParaRPr/>
          </a:p>
        </p:txBody>
      </p:sp>
      <p:sp>
        <p:nvSpPr>
          <p:cNvPr id="1778" name="Foliennummer"/>
          <p:cNvSpPr txBox="1">
            <a:spLocks noGrp="1"/>
          </p:cNvSpPr>
          <p:nvPr>
            <p:ph type="sldNum" sz="quarter" idx="2"/>
          </p:nvPr>
        </p:nvSpPr>
        <p:spPr>
          <a:xfrm>
            <a:off x="11740569" y="9283699"/>
            <a:ext cx="778934" cy="240267"/>
          </a:xfrm>
          <a:prstGeom prst="rect">
            <a:avLst/>
          </a:prstGeom>
        </p:spPr>
        <p:txBody>
          <a:bodyPr wrap="square" lIns="27093" tIns="27093" rIns="27093" bIns="27093"/>
          <a:lstStyle>
            <a:lvl1pPr algn="r" defTabSz="587022">
              <a:lnSpc>
                <a:spcPct val="100000"/>
              </a:lnSpc>
              <a:tabLst/>
              <a:defRPr sz="1200" b="1">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Bullets - Left">
    <p:bg>
      <p:bgPr>
        <a:solidFill>
          <a:srgbClr val="FFFFFF"/>
        </a:solidFill>
        <a:effectLst/>
      </p:bgPr>
    </p:bg>
    <p:spTree>
      <p:nvGrpSpPr>
        <p:cNvPr id="1" name=""/>
        <p:cNvGrpSpPr/>
        <p:nvPr/>
      </p:nvGrpSpPr>
      <p:grpSpPr>
        <a:xfrm>
          <a:off x="0" y="0"/>
          <a:ext cx="0" cy="0"/>
          <a:chOff x="0" y="0"/>
          <a:chExt cx="0" cy="0"/>
        </a:xfrm>
      </p:grpSpPr>
      <p:sp>
        <p:nvSpPr>
          <p:cNvPr id="176"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177"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178"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179" name="Titeltext"/>
          <p:cNvSpPr txBox="1">
            <a:spLocks noGrp="1"/>
          </p:cNvSpPr>
          <p:nvPr>
            <p:ph type="title"/>
          </p:nvPr>
        </p:nvSpPr>
        <p:spPr>
          <a:xfrm>
            <a:off x="3683000" y="825500"/>
            <a:ext cx="8166100" cy="1727200"/>
          </a:xfrm>
          <a:prstGeom prst="rect">
            <a:avLst/>
          </a:prstGeom>
        </p:spPr>
        <p:txBody>
          <a:bodyPr lIns="50800" tIns="50800" rIns="50800" bIns="50800"/>
          <a:lstStyle>
            <a:lvl1pPr defTabSz="609600">
              <a:lnSpc>
                <a:spcPct val="100000"/>
              </a:lnSpc>
              <a:spcBef>
                <a:spcPts val="0"/>
              </a:spcBef>
              <a:tabLst/>
              <a:defRPr sz="6400">
                <a:solidFill>
                  <a:srgbClr val="72B2DA"/>
                </a:solidFill>
                <a:latin typeface="+mj-lt"/>
                <a:ea typeface="+mj-ea"/>
                <a:cs typeface="+mj-cs"/>
                <a:sym typeface="Helvetica Neue Light"/>
              </a:defRPr>
            </a:lvl1pPr>
          </a:lstStyle>
          <a:p>
            <a:r>
              <a:t>Titeltext</a:t>
            </a:r>
          </a:p>
        </p:txBody>
      </p:sp>
      <p:sp>
        <p:nvSpPr>
          <p:cNvPr id="180" name="Textebene 1…"/>
          <p:cNvSpPr txBox="1">
            <a:spLocks noGrp="1"/>
          </p:cNvSpPr>
          <p:nvPr>
            <p:ph type="body" sz="quarter" idx="1"/>
          </p:nvPr>
        </p:nvSpPr>
        <p:spPr>
          <a:xfrm>
            <a:off x="3683000" y="2857500"/>
            <a:ext cx="3898900" cy="4699000"/>
          </a:xfrm>
          <a:prstGeom prst="rect">
            <a:avLst/>
          </a:prstGeom>
        </p:spPr>
        <p:txBody>
          <a:bodyPr anchor="t"/>
          <a:lstStyle>
            <a:lvl1pPr marL="698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1pPr>
            <a:lvl2pPr marL="1270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2pPr>
            <a:lvl3pPr marL="1841500" indent="-571500" defTabSz="609600">
              <a:lnSpc>
                <a:spcPct val="100000"/>
              </a:lnSpc>
              <a:spcBef>
                <a:spcPts val="1800"/>
              </a:spcBef>
              <a:buClr>
                <a:srgbClr val="72B2DA"/>
              </a:buClr>
              <a:buSzPct val="125000"/>
              <a:buFontTx/>
              <a:buChar char="•"/>
              <a:tabLst/>
              <a:defRPr>
                <a:solidFill>
                  <a:srgbClr val="666666"/>
                </a:solidFill>
                <a:latin typeface="+mj-lt"/>
                <a:ea typeface="+mj-ea"/>
                <a:cs typeface="+mj-cs"/>
                <a:sym typeface="Helvetica Neue Light"/>
              </a:defRPr>
            </a:lvl3pPr>
            <a:lvl4pPr marL="2413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4pPr>
            <a:lvl5pPr marL="2984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81"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x">
  <p:cSld name="Photo - Horizontal - Full">
    <p:bg>
      <p:bgPr>
        <a:solidFill>
          <a:srgbClr val="B0B5C6"/>
        </a:solidFill>
        <a:effectLst/>
      </p:bgPr>
    </p:bg>
    <p:spTree>
      <p:nvGrpSpPr>
        <p:cNvPr id="1" name=""/>
        <p:cNvGrpSpPr/>
        <p:nvPr/>
      </p:nvGrpSpPr>
      <p:grpSpPr>
        <a:xfrm>
          <a:off x="0" y="0"/>
          <a:ext cx="0" cy="0"/>
          <a:chOff x="0" y="0"/>
          <a:chExt cx="0" cy="0"/>
        </a:xfrm>
      </p:grpSpPr>
      <p:pic>
        <p:nvPicPr>
          <p:cNvPr id="1785" name="photo-HorizontalFull-REV.png" descr="photo-HorizontalFull-REV.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786" name="Rechteck"/>
          <p:cNvSpPr/>
          <p:nvPr/>
        </p:nvSpPr>
        <p:spPr>
          <a:xfrm>
            <a:off x="711200" y="5803900"/>
            <a:ext cx="11620500" cy="3263900"/>
          </a:xfrm>
          <a:prstGeom prst="rect">
            <a:avLst/>
          </a:prstGeom>
          <a:solidFill>
            <a:srgbClr val="6FA2F3"/>
          </a:solidFill>
          <a:ln w="25400">
            <a:miter lim="400000"/>
          </a:ln>
        </p:spPr>
        <p:txBody>
          <a:bodyPr lIns="38100" tIns="38100" rIns="38100" bIns="38100" anchor="ctr"/>
          <a:lstStyle/>
          <a:p>
            <a:pPr>
              <a:lnSpc>
                <a:spcPts val="3600"/>
              </a:lnSpc>
              <a:tabLst>
                <a:tab pos="1066800" algn="l"/>
              </a:tabLst>
              <a:defRPr sz="3000">
                <a:solidFill>
                  <a:srgbClr val="FFFFFF"/>
                </a:solidFill>
                <a:effectLst>
                  <a:outerShdw blurRad="38100" dist="12700" dir="5400000" rotWithShape="0">
                    <a:srgbClr val="000000">
                      <a:alpha val="50000"/>
                    </a:srgbClr>
                  </a:outerShdw>
                </a:effectLst>
                <a:latin typeface="+mj-lt"/>
                <a:ea typeface="+mj-ea"/>
                <a:cs typeface="+mj-cs"/>
                <a:sym typeface="Helvetica Neue Light"/>
              </a:defRPr>
            </a:pPr>
            <a:endParaRPr/>
          </a:p>
        </p:txBody>
      </p:sp>
      <p:sp>
        <p:nvSpPr>
          <p:cNvPr id="1787" name="Rechteck"/>
          <p:cNvSpPr/>
          <p:nvPr/>
        </p:nvSpPr>
        <p:spPr>
          <a:xfrm>
            <a:off x="711200" y="685800"/>
            <a:ext cx="11607800" cy="660400"/>
          </a:xfrm>
          <a:prstGeom prst="rect">
            <a:avLst/>
          </a:prstGeom>
          <a:solidFill>
            <a:srgbClr val="6FA2F3"/>
          </a:solidFill>
          <a:ln w="25400">
            <a:miter lim="400000"/>
          </a:ln>
        </p:spPr>
        <p:txBody>
          <a:bodyPr lIns="38100" tIns="38100" rIns="38100" bIns="38100" anchor="ctr"/>
          <a:lstStyle/>
          <a:p>
            <a:pPr>
              <a:lnSpc>
                <a:spcPts val="3600"/>
              </a:lnSpc>
              <a:tabLst>
                <a:tab pos="1066800" algn="l"/>
              </a:tabLst>
              <a:defRPr sz="3000">
                <a:solidFill>
                  <a:srgbClr val="FFFFFF"/>
                </a:solidFill>
                <a:effectLst>
                  <a:outerShdw blurRad="38100" dist="12700" dir="5400000" rotWithShape="0">
                    <a:srgbClr val="000000">
                      <a:alpha val="50000"/>
                    </a:srgbClr>
                  </a:outerShdw>
                </a:effectLst>
                <a:latin typeface="+mj-lt"/>
                <a:ea typeface="+mj-ea"/>
                <a:cs typeface="+mj-cs"/>
                <a:sym typeface="Helvetica Neue Light"/>
              </a:defRPr>
            </a:pPr>
            <a:endParaRPr/>
          </a:p>
        </p:txBody>
      </p:sp>
      <p:sp>
        <p:nvSpPr>
          <p:cNvPr id="1788" name="Titeltext"/>
          <p:cNvSpPr txBox="1">
            <a:spLocks noGrp="1"/>
          </p:cNvSpPr>
          <p:nvPr>
            <p:ph type="title"/>
          </p:nvPr>
        </p:nvSpPr>
        <p:spPr>
          <a:xfrm>
            <a:off x="927100" y="6108700"/>
            <a:ext cx="11137900" cy="2603500"/>
          </a:xfrm>
          <a:prstGeom prst="rect">
            <a:avLst/>
          </a:prstGeom>
        </p:spPr>
        <p:txBody>
          <a:bodyPr anchor="ctr"/>
          <a:lstStyle>
            <a:lvl1pPr algn="ctr">
              <a:lnSpc>
                <a:spcPts val="7200"/>
              </a:lnSpc>
              <a:defRPr sz="6000">
                <a:solidFill>
                  <a:srgbClr val="FFFFFF"/>
                </a:solidFill>
                <a:latin typeface="+mj-lt"/>
                <a:ea typeface="+mj-ea"/>
                <a:cs typeface="+mj-cs"/>
                <a:sym typeface="Helvetica Neue Light"/>
              </a:defRPr>
            </a:lvl1pPr>
          </a:lstStyle>
          <a:p>
            <a:r>
              <a:t>Titeltext</a:t>
            </a:r>
          </a:p>
        </p:txBody>
      </p:sp>
      <p:sp>
        <p:nvSpPr>
          <p:cNvPr id="1789" name="Foliennummer"/>
          <p:cNvSpPr txBox="1">
            <a:spLocks noGrp="1"/>
          </p:cNvSpPr>
          <p:nvPr>
            <p:ph type="sldNum" sz="quarter" idx="2"/>
          </p:nvPr>
        </p:nvSpPr>
        <p:spPr>
          <a:xfrm>
            <a:off x="8701141" y="2703067"/>
            <a:ext cx="3409579" cy="4329889"/>
          </a:xfrm>
          <a:prstGeom prst="rect">
            <a:avLst/>
          </a:prstGeom>
        </p:spPr>
        <p:txBody>
          <a:bodyPr anchor="t"/>
          <a:lstStyle>
            <a:lvl1pPr algn="r">
              <a:lnSpc>
                <a:spcPts val="34500"/>
              </a:lnSpc>
              <a:defRPr sz="28800" spc="-2939">
                <a:solidFill>
                  <a:srgbClr val="EB86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x">
  <p:cSld name="Title Over Photo Kopie">
    <p:bg>
      <p:bgPr>
        <a:solidFill>
          <a:srgbClr val="FFFFFF"/>
        </a:solidFill>
        <a:effectLst/>
      </p:bgPr>
    </p:bg>
    <p:spTree>
      <p:nvGrpSpPr>
        <p:cNvPr id="1" name=""/>
        <p:cNvGrpSpPr/>
        <p:nvPr/>
      </p:nvGrpSpPr>
      <p:grpSpPr>
        <a:xfrm>
          <a:off x="0" y="0"/>
          <a:ext cx="0" cy="0"/>
          <a:chOff x="0" y="0"/>
          <a:chExt cx="0" cy="0"/>
        </a:xfrm>
      </p:grpSpPr>
      <p:sp>
        <p:nvSpPr>
          <p:cNvPr id="1796" name="Rechteck"/>
          <p:cNvSpPr/>
          <p:nvPr/>
        </p:nvSpPr>
        <p:spPr>
          <a:xfrm>
            <a:off x="635000" y="635000"/>
            <a:ext cx="11734800" cy="4699000"/>
          </a:xfrm>
          <a:prstGeom prst="rect">
            <a:avLst/>
          </a:prstGeom>
          <a:solidFill>
            <a:srgbClr val="6DA0F9"/>
          </a:solidFill>
          <a:ln w="254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797" name="Bild"/>
          <p:cNvSpPr>
            <a:spLocks noGrp="1"/>
          </p:cNvSpPr>
          <p:nvPr>
            <p:ph type="pic" idx="13"/>
          </p:nvPr>
        </p:nvSpPr>
        <p:spPr>
          <a:xfrm>
            <a:off x="636015" y="3740480"/>
            <a:ext cx="11732770" cy="7312769"/>
          </a:xfrm>
          <a:prstGeom prst="rect">
            <a:avLst/>
          </a:prstGeom>
        </p:spPr>
        <p:txBody>
          <a:bodyPr lIns="91439" tIns="45719" rIns="91439" bIns="45719" anchor="t"/>
          <a:lstStyle/>
          <a:p>
            <a:endParaRPr/>
          </a:p>
        </p:txBody>
      </p:sp>
      <p:sp>
        <p:nvSpPr>
          <p:cNvPr id="1798"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799" name="Foliennummer"/>
          <p:cNvSpPr txBox="1">
            <a:spLocks noGrp="1"/>
          </p:cNvSpPr>
          <p:nvPr>
            <p:ph type="sldNum" sz="quarter" idx="2"/>
          </p:nvPr>
        </p:nvSpPr>
        <p:spPr>
          <a:xfrm>
            <a:off x="6291986" y="4165600"/>
            <a:ext cx="408128" cy="421844"/>
          </a:xfrm>
          <a:prstGeom prst="rect">
            <a:avLst/>
          </a:prstGeom>
        </p:spPr>
        <p:txBody>
          <a:bodyPr lIns="0" tIns="0" rIns="0" bIns="0" anchor="t"/>
          <a:lstStyle>
            <a:lvl1pPr algn="ct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x">
  <p:cSld name="Title Over Photo">
    <p:bg>
      <p:bgPr>
        <a:solidFill>
          <a:srgbClr val="FFFFFF"/>
        </a:solidFill>
        <a:effectLst/>
      </p:bgPr>
    </p:bg>
    <p:spTree>
      <p:nvGrpSpPr>
        <p:cNvPr id="1" name=""/>
        <p:cNvGrpSpPr/>
        <p:nvPr/>
      </p:nvGrpSpPr>
      <p:grpSpPr>
        <a:xfrm>
          <a:off x="0" y="0"/>
          <a:ext cx="0" cy="0"/>
          <a:chOff x="0" y="0"/>
          <a:chExt cx="0" cy="0"/>
        </a:xfrm>
      </p:grpSpPr>
      <p:sp>
        <p:nvSpPr>
          <p:cNvPr id="1806" name="Rechteck"/>
          <p:cNvSpPr/>
          <p:nvPr/>
        </p:nvSpPr>
        <p:spPr>
          <a:xfrm>
            <a:off x="635000" y="635000"/>
            <a:ext cx="11734800" cy="4699000"/>
          </a:xfrm>
          <a:prstGeom prst="rect">
            <a:avLst/>
          </a:prstGeom>
          <a:solidFill>
            <a:srgbClr val="6DA0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807" name="Bild"/>
          <p:cNvSpPr>
            <a:spLocks noGrp="1"/>
          </p:cNvSpPr>
          <p:nvPr>
            <p:ph type="pic" idx="13"/>
          </p:nvPr>
        </p:nvSpPr>
        <p:spPr>
          <a:xfrm>
            <a:off x="636015" y="3740480"/>
            <a:ext cx="11732770" cy="7312769"/>
          </a:xfrm>
          <a:prstGeom prst="rect">
            <a:avLst/>
          </a:prstGeom>
        </p:spPr>
        <p:txBody>
          <a:bodyPr lIns="91439" tIns="45719" rIns="91439" bIns="45719" anchor="t"/>
          <a:lstStyle/>
          <a:p>
            <a:endParaRPr/>
          </a:p>
        </p:txBody>
      </p:sp>
      <p:sp>
        <p:nvSpPr>
          <p:cNvPr id="1808"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809" name="Foliennummer"/>
          <p:cNvSpPr txBox="1">
            <a:spLocks noGrp="1"/>
          </p:cNvSpPr>
          <p:nvPr>
            <p:ph type="sldNum" sz="quarter" idx="2"/>
          </p:nvPr>
        </p:nvSpPr>
        <p:spPr>
          <a:xfrm>
            <a:off x="6277863" y="4165600"/>
            <a:ext cx="436373" cy="446533"/>
          </a:xfrm>
          <a:prstGeom prst="rect">
            <a:avLst/>
          </a:prstGeom>
        </p:spPr>
        <p:txBody>
          <a:bodyPr lIns="0" tIns="0" rIns="0" bIns="0" anchor="t"/>
          <a:lstStyle>
            <a:lvl1pPr algn="ct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1816" name="Rechteck"/>
          <p:cNvSpPr/>
          <p:nvPr/>
        </p:nvSpPr>
        <p:spPr>
          <a:xfrm>
            <a:off x="635000" y="635000"/>
            <a:ext cx="9093200" cy="2286000"/>
          </a:xfrm>
          <a:prstGeom prst="rect">
            <a:avLst/>
          </a:prstGeom>
          <a:solidFill>
            <a:srgbClr val="6BA3FA"/>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817" name="Rechteck"/>
          <p:cNvSpPr/>
          <p:nvPr/>
        </p:nvSpPr>
        <p:spPr>
          <a:xfrm>
            <a:off x="9906000" y="635000"/>
            <a:ext cx="2476500" cy="22860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818" name="Titeltext"/>
          <p:cNvSpPr txBox="1">
            <a:spLocks noGrp="1"/>
          </p:cNvSpPr>
          <p:nvPr>
            <p:ph type="title"/>
          </p:nvPr>
        </p:nvSpPr>
        <p:spPr>
          <a:xfrm>
            <a:off x="863600" y="863600"/>
            <a:ext cx="8610600" cy="18542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819" name="Textebene 1…"/>
          <p:cNvSpPr txBox="1">
            <a:spLocks noGrp="1"/>
          </p:cNvSpPr>
          <p:nvPr>
            <p:ph type="body" sz="half" idx="1"/>
          </p:nvPr>
        </p:nvSpPr>
        <p:spPr>
          <a:xfrm>
            <a:off x="863600" y="3352800"/>
            <a:ext cx="11163300" cy="2768600"/>
          </a:xfrm>
          <a:prstGeom prst="rect">
            <a:avLst/>
          </a:prstGeom>
        </p:spPr>
        <p:txBody>
          <a:bodyPr anchor="t"/>
          <a:lstStyle>
            <a:lvl1pPr marL="352665" indent="-352665" defTabSz="457200">
              <a:spcBef>
                <a:spcPts val="1400"/>
              </a:spcBef>
              <a:buSzPct val="60000"/>
              <a:buFontTx/>
              <a:buBlip>
                <a:blip r:embed="rId2"/>
              </a:buBlip>
              <a:tabLst>
                <a:tab pos="990600" algn="l"/>
              </a:tabLst>
              <a:defRPr>
                <a:solidFill>
                  <a:srgbClr val="616161"/>
                </a:solidFill>
                <a:latin typeface="Helvetica Neue"/>
                <a:ea typeface="Helvetica Neue"/>
                <a:cs typeface="Helvetica Neue"/>
                <a:sym typeface="Helvetica Neue"/>
              </a:defRPr>
            </a:lvl1pPr>
            <a:lvl2pPr marL="754100" indent="-352665" defTabSz="457200">
              <a:spcBef>
                <a:spcPts val="1400"/>
              </a:spcBef>
              <a:buSzPct val="60000"/>
              <a:buFontTx/>
              <a:buBlip>
                <a:blip r:embed="rId3"/>
              </a:buBlip>
              <a:tabLst>
                <a:tab pos="1397000" algn="l"/>
              </a:tabLst>
              <a:defRPr>
                <a:solidFill>
                  <a:srgbClr val="616161"/>
                </a:solidFill>
                <a:latin typeface="Helvetica Neue"/>
                <a:ea typeface="Helvetica Neue"/>
                <a:cs typeface="Helvetica Neue"/>
                <a:sym typeface="Helvetica Neue"/>
              </a:defRPr>
            </a:lvl2pPr>
            <a:lvl3pPr marL="1149913" indent="-352665" defTabSz="457200">
              <a:spcBef>
                <a:spcPts val="1400"/>
              </a:spcBef>
              <a:buSzPct val="60000"/>
              <a:buFontTx/>
              <a:buBlip>
                <a:blip r:embed="rId2"/>
              </a:buBlip>
              <a:tabLst>
                <a:tab pos="1790700" algn="l"/>
              </a:tabLst>
              <a:defRPr>
                <a:solidFill>
                  <a:srgbClr val="616161"/>
                </a:solidFill>
                <a:latin typeface="Helvetica Neue"/>
                <a:ea typeface="Helvetica Neue"/>
                <a:cs typeface="Helvetica Neue"/>
                <a:sym typeface="Helvetica Neue"/>
              </a:defRPr>
            </a:lvl3pPr>
            <a:lvl4pPr marL="1545726" indent="-352665" defTabSz="457200">
              <a:lnSpc>
                <a:spcPts val="2800"/>
              </a:lnSpc>
              <a:spcBef>
                <a:spcPts val="1400"/>
              </a:spcBef>
              <a:buSzPct val="60000"/>
              <a:buFontTx/>
              <a:buBlip>
                <a:blip r:embed="rId3"/>
              </a:buBlip>
              <a:tabLst>
                <a:tab pos="2184400" algn="l"/>
              </a:tabLst>
              <a:defRPr sz="2400">
                <a:solidFill>
                  <a:srgbClr val="616161"/>
                </a:solidFill>
                <a:latin typeface="Helvetica Neue"/>
                <a:ea typeface="Helvetica Neue"/>
                <a:cs typeface="Helvetica Neue"/>
                <a:sym typeface="Helvetica Neue"/>
              </a:defRPr>
            </a:lvl4pPr>
            <a:lvl5pPr marL="1954237" indent="-352665" defTabSz="457200">
              <a:spcBef>
                <a:spcPts val="1400"/>
              </a:spcBef>
              <a:buSzPct val="60000"/>
              <a:buFontTx/>
              <a:buBlip>
                <a:blip r:embed="rId2"/>
              </a:buBlip>
              <a:tabLst>
                <a:tab pos="2590800" algn="l"/>
              </a:tabLst>
              <a:defRPr>
                <a:solidFill>
                  <a:srgbClr val="616161"/>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820" name="Foliennummer"/>
          <p:cNvSpPr txBox="1">
            <a:spLocks noGrp="1"/>
          </p:cNvSpPr>
          <p:nvPr>
            <p:ph type="sldNum" sz="quarter" idx="2"/>
          </p:nvPr>
        </p:nvSpPr>
        <p:spPr>
          <a:xfrm>
            <a:off x="11793727" y="23368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x">
  <p:cSld name="Title &amp; Subtitle - Wide Accent - 3 Up Kopie">
    <p:bg>
      <p:bgPr>
        <a:solidFill>
          <a:srgbClr val="FFFFFF"/>
        </a:solidFill>
        <a:effectLst/>
      </p:bgPr>
    </p:bg>
    <p:spTree>
      <p:nvGrpSpPr>
        <p:cNvPr id="1" name=""/>
        <p:cNvGrpSpPr/>
        <p:nvPr/>
      </p:nvGrpSpPr>
      <p:grpSpPr>
        <a:xfrm>
          <a:off x="0" y="0"/>
          <a:ext cx="0" cy="0"/>
          <a:chOff x="0" y="0"/>
          <a:chExt cx="0" cy="0"/>
        </a:xfrm>
      </p:grpSpPr>
      <p:sp>
        <p:nvSpPr>
          <p:cNvPr id="1827" name="Rechteck"/>
          <p:cNvSpPr/>
          <p:nvPr/>
        </p:nvSpPr>
        <p:spPr>
          <a:xfrm>
            <a:off x="635000" y="635000"/>
            <a:ext cx="7327900" cy="8483600"/>
          </a:xfrm>
          <a:prstGeom prst="rect">
            <a:avLst/>
          </a:prstGeom>
          <a:solidFill>
            <a:srgbClr val="6BA1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828" name="Bild"/>
          <p:cNvSpPr>
            <a:spLocks noGrp="1"/>
          </p:cNvSpPr>
          <p:nvPr>
            <p:ph type="pic" sz="quarter" idx="13"/>
          </p:nvPr>
        </p:nvSpPr>
        <p:spPr>
          <a:xfrm>
            <a:off x="8166100" y="406400"/>
            <a:ext cx="4233334" cy="3175001"/>
          </a:xfrm>
          <a:prstGeom prst="rect">
            <a:avLst/>
          </a:prstGeom>
        </p:spPr>
        <p:txBody>
          <a:bodyPr lIns="91439" tIns="45719" rIns="91439" bIns="45719" anchor="t"/>
          <a:lstStyle/>
          <a:p>
            <a:endParaRPr/>
          </a:p>
        </p:txBody>
      </p:sp>
      <p:sp>
        <p:nvSpPr>
          <p:cNvPr id="1829" name="Bild"/>
          <p:cNvSpPr>
            <a:spLocks noGrp="1"/>
          </p:cNvSpPr>
          <p:nvPr>
            <p:ph type="pic" sz="quarter" idx="14"/>
          </p:nvPr>
        </p:nvSpPr>
        <p:spPr>
          <a:xfrm>
            <a:off x="8166100" y="3302000"/>
            <a:ext cx="4216400" cy="3175001"/>
          </a:xfrm>
          <a:prstGeom prst="rect">
            <a:avLst/>
          </a:prstGeom>
        </p:spPr>
        <p:txBody>
          <a:bodyPr lIns="91439" tIns="45719" rIns="91439" bIns="45719" anchor="t"/>
          <a:lstStyle/>
          <a:p>
            <a:endParaRPr/>
          </a:p>
        </p:txBody>
      </p:sp>
      <p:sp>
        <p:nvSpPr>
          <p:cNvPr id="1830" name="Bild"/>
          <p:cNvSpPr>
            <a:spLocks noGrp="1"/>
          </p:cNvSpPr>
          <p:nvPr>
            <p:ph type="pic" sz="quarter" idx="15"/>
          </p:nvPr>
        </p:nvSpPr>
        <p:spPr>
          <a:xfrm>
            <a:off x="8166100" y="6197600"/>
            <a:ext cx="4233334" cy="3175001"/>
          </a:xfrm>
          <a:prstGeom prst="rect">
            <a:avLst/>
          </a:prstGeom>
        </p:spPr>
        <p:txBody>
          <a:bodyPr lIns="91439" tIns="45719" rIns="91439" bIns="45719" anchor="t"/>
          <a:lstStyle/>
          <a:p>
            <a:endParaRPr/>
          </a:p>
        </p:txBody>
      </p:sp>
      <p:sp>
        <p:nvSpPr>
          <p:cNvPr id="1831" name="Titeltext"/>
          <p:cNvSpPr txBox="1">
            <a:spLocks noGrp="1"/>
          </p:cNvSpPr>
          <p:nvPr>
            <p:ph type="title"/>
          </p:nvPr>
        </p:nvSpPr>
        <p:spPr>
          <a:xfrm>
            <a:off x="1104900" y="2806700"/>
            <a:ext cx="6388100" cy="41148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832" name="Textebene 1…"/>
          <p:cNvSpPr txBox="1">
            <a:spLocks noGrp="1"/>
          </p:cNvSpPr>
          <p:nvPr>
            <p:ph type="body" sz="quarter" idx="1"/>
          </p:nvPr>
        </p:nvSpPr>
        <p:spPr>
          <a:xfrm>
            <a:off x="1104900" y="7023100"/>
            <a:ext cx="6388100" cy="1854200"/>
          </a:xfrm>
          <a:prstGeom prst="rect">
            <a:avLst/>
          </a:prstGeom>
        </p:spPr>
        <p:txBody>
          <a:bodyPr anchor="t"/>
          <a:lstStyle>
            <a:lvl1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1pPr>
            <a:lvl2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2pPr>
            <a:lvl3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3pPr>
            <a:lvl4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4pPr>
            <a:lvl5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833" name="Foliennummer"/>
          <p:cNvSpPr txBox="1">
            <a:spLocks noGrp="1"/>
          </p:cNvSpPr>
          <p:nvPr>
            <p:ph type="sldNum" sz="quarter" idx="2"/>
          </p:nvPr>
        </p:nvSpPr>
        <p:spPr>
          <a:xfrm>
            <a:off x="7374127" y="774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x">
  <p:cSld name="Photo Quote - Bleed">
    <p:bg>
      <p:bgPr>
        <a:solidFill>
          <a:srgbClr val="FFFFFF"/>
        </a:solidFill>
        <a:effectLst/>
      </p:bgPr>
    </p:bg>
    <p:spTree>
      <p:nvGrpSpPr>
        <p:cNvPr id="1" name=""/>
        <p:cNvGrpSpPr/>
        <p:nvPr/>
      </p:nvGrpSpPr>
      <p:grpSpPr>
        <a:xfrm>
          <a:off x="0" y="0"/>
          <a:ext cx="0" cy="0"/>
          <a:chOff x="0" y="0"/>
          <a:chExt cx="0" cy="0"/>
        </a:xfrm>
      </p:grpSpPr>
      <p:sp>
        <p:nvSpPr>
          <p:cNvPr id="1840" name="Placeholder--flatUHD.jpg"/>
          <p:cNvSpPr>
            <a:spLocks noGrp="1"/>
          </p:cNvSpPr>
          <p:nvPr>
            <p:ph type="pic" idx="13"/>
          </p:nvPr>
        </p:nvSpPr>
        <p:spPr>
          <a:xfrm>
            <a:off x="-5846087" y="-1"/>
            <a:ext cx="17339832" cy="9753656"/>
          </a:xfrm>
          <a:prstGeom prst="rect">
            <a:avLst/>
          </a:prstGeom>
        </p:spPr>
        <p:txBody>
          <a:bodyPr lIns="91439" tIns="45719" rIns="91439" bIns="45719" anchor="t"/>
          <a:lstStyle/>
          <a:p>
            <a:endParaRPr/>
          </a:p>
        </p:txBody>
      </p:sp>
      <p:sp>
        <p:nvSpPr>
          <p:cNvPr id="1841" name="Company or Presentation Name"/>
          <p:cNvSpPr txBox="1">
            <a:spLocks noGrp="1"/>
          </p:cNvSpPr>
          <p:nvPr>
            <p:ph type="body" sz="quarter" idx="14"/>
          </p:nvPr>
        </p:nvSpPr>
        <p:spPr>
          <a:xfrm>
            <a:off x="6582316" y="975121"/>
            <a:ext cx="2643765" cy="320041"/>
          </a:xfrm>
          <a:prstGeom prst="rect">
            <a:avLst/>
          </a:prstGeom>
          <a:solidFill>
            <a:srgbClr val="000000"/>
          </a:solidFill>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Company or Presentation Name</a:t>
            </a:r>
          </a:p>
        </p:txBody>
      </p:sp>
      <p:sp>
        <p:nvSpPr>
          <p:cNvPr id="1842" name="Presentation / Section Name"/>
          <p:cNvSpPr txBox="1">
            <a:spLocks noGrp="1"/>
          </p:cNvSpPr>
          <p:nvPr>
            <p:ph type="body" sz="quarter" idx="15"/>
          </p:nvPr>
        </p:nvSpPr>
        <p:spPr>
          <a:xfrm>
            <a:off x="6582316" y="1295161"/>
            <a:ext cx="3578298" cy="320041"/>
          </a:xfrm>
          <a:prstGeom prst="rect">
            <a:avLst/>
          </a:prstGeom>
          <a:solidFill>
            <a:srgbClr val="0096FF"/>
          </a:solidFill>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Presentation / Section Name</a:t>
            </a:r>
          </a:p>
        </p:txBody>
      </p:sp>
      <p:sp>
        <p:nvSpPr>
          <p:cNvPr id="1843" name="Rechteck"/>
          <p:cNvSpPr/>
          <p:nvPr/>
        </p:nvSpPr>
        <p:spPr>
          <a:xfrm>
            <a:off x="6582316" y="8659097"/>
            <a:ext cx="1253491" cy="119381"/>
          </a:xfrm>
          <a:prstGeom prst="rect">
            <a:avLst/>
          </a:prstGeom>
          <a:solidFill>
            <a:srgbClr val="D6D6D6"/>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1844" name="Rechteck"/>
          <p:cNvSpPr/>
          <p:nvPr/>
        </p:nvSpPr>
        <p:spPr>
          <a:xfrm>
            <a:off x="6582316" y="7684789"/>
            <a:ext cx="1253491" cy="119381"/>
          </a:xfrm>
          <a:prstGeom prst="rect">
            <a:avLst/>
          </a:prstGeom>
          <a:solidFill>
            <a:srgbClr val="000000"/>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1845" name="Type a Quote here.”"/>
          <p:cNvSpPr txBox="1">
            <a:spLocks noGrp="1"/>
          </p:cNvSpPr>
          <p:nvPr>
            <p:ph type="body" sz="half" idx="16"/>
          </p:nvPr>
        </p:nvSpPr>
        <p:spPr>
          <a:xfrm>
            <a:off x="6969666" y="1940242"/>
            <a:ext cx="5060013" cy="5419508"/>
          </a:xfrm>
          <a:prstGeom prst="rect">
            <a:avLst/>
          </a:prstGeom>
        </p:spPr>
        <p:txBody>
          <a:bodyPr lIns="27093" tIns="27093" rIns="27093" bIns="27093" anchor="t">
            <a:normAutofit/>
          </a:bodyPr>
          <a:lstStyle>
            <a:lvl1pPr marL="0" indent="0" defTabSz="587022">
              <a:lnSpc>
                <a:spcPct val="70000"/>
              </a:lnSpc>
              <a:spcBef>
                <a:spcPts val="0"/>
              </a:spcBef>
              <a:buClrTx/>
              <a:buSzTx/>
              <a:buFontTx/>
              <a:buNone/>
              <a:tabLst/>
              <a:defRPr sz="9600" cap="all" spc="-192">
                <a:solidFill>
                  <a:srgbClr val="000000"/>
                </a:solidFill>
                <a:latin typeface="DIN Condensed"/>
                <a:ea typeface="DIN Condensed"/>
                <a:cs typeface="DIN Condensed"/>
                <a:sym typeface="DIN Condensed"/>
              </a:defRPr>
            </a:lvl1pPr>
          </a:lstStyle>
          <a:p>
            <a:r>
              <a:t>Type a Quote here.”</a:t>
            </a:r>
          </a:p>
        </p:txBody>
      </p:sp>
      <p:sp>
        <p:nvSpPr>
          <p:cNvPr id="1846" name="- Attribution Line"/>
          <p:cNvSpPr txBox="1">
            <a:spLocks noGrp="1"/>
          </p:cNvSpPr>
          <p:nvPr>
            <p:ph type="body" sz="quarter" idx="17"/>
          </p:nvPr>
        </p:nvSpPr>
        <p:spPr>
          <a:xfrm>
            <a:off x="6582316" y="8045790"/>
            <a:ext cx="5447363" cy="371688"/>
          </a:xfrm>
          <a:prstGeom prst="rect">
            <a:avLst/>
          </a:prstGeom>
        </p:spPr>
        <p:txBody>
          <a:bodyPr lIns="27093" tIns="27093" rIns="27093" bIns="27093">
            <a:spAutoFit/>
          </a:bodyPr>
          <a:lstStyle>
            <a:lvl1pPr marL="325120" indent="0" defTabSz="587022">
              <a:lnSpc>
                <a:spcPct val="100000"/>
              </a:lnSpc>
              <a:spcBef>
                <a:spcPts val="0"/>
              </a:spcBef>
              <a:buClrTx/>
              <a:buSzTx/>
              <a:buFontTx/>
              <a:buNone/>
              <a:tabLst/>
              <a:defRPr sz="1800" cap="all" spc="36">
                <a:solidFill>
                  <a:srgbClr val="3F3F3F"/>
                </a:solidFill>
                <a:latin typeface="Avenir Book"/>
                <a:ea typeface="Avenir Book"/>
                <a:cs typeface="Avenir Book"/>
                <a:sym typeface="Avenir Book"/>
              </a:defRPr>
            </a:lvl1pPr>
          </a:lstStyle>
          <a:p>
            <a:r>
              <a:t>- Attribution Line</a:t>
            </a:r>
          </a:p>
        </p:txBody>
      </p:sp>
      <p:sp>
        <p:nvSpPr>
          <p:cNvPr id="1847" name="“"/>
          <p:cNvSpPr txBox="1"/>
          <p:nvPr/>
        </p:nvSpPr>
        <p:spPr>
          <a:xfrm>
            <a:off x="6582316" y="1940242"/>
            <a:ext cx="381441" cy="1270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093" tIns="27093" rIns="27093" bIns="27093">
            <a:spAutoFit/>
          </a:bodyPr>
          <a:lstStyle>
            <a:lvl1pPr algn="l" defTabSz="587022">
              <a:lnSpc>
                <a:spcPct val="70000"/>
              </a:lnSpc>
              <a:defRPr sz="9600" cap="all" spc="-192">
                <a:latin typeface="DIN Condensed"/>
                <a:ea typeface="DIN Condensed"/>
                <a:cs typeface="DIN Condensed"/>
                <a:sym typeface="DIN Condensed"/>
              </a:defRPr>
            </a:lvl1pPr>
          </a:lstStyle>
          <a:p>
            <a:r>
              <a:t>“</a:t>
            </a:r>
          </a:p>
        </p:txBody>
      </p:sp>
      <p:sp>
        <p:nvSpPr>
          <p:cNvPr id="1848" name="Foliennummer"/>
          <p:cNvSpPr txBox="1">
            <a:spLocks noGrp="1"/>
          </p:cNvSpPr>
          <p:nvPr>
            <p:ph type="sldNum" sz="quarter" idx="2"/>
          </p:nvPr>
        </p:nvSpPr>
        <p:spPr>
          <a:xfrm>
            <a:off x="11379596" y="975121"/>
            <a:ext cx="650083" cy="295488"/>
          </a:xfrm>
          <a:prstGeom prst="rect">
            <a:avLst/>
          </a:prstGeom>
        </p:spPr>
        <p:txBody>
          <a:bodyPr wrap="square" lIns="27093" tIns="27093" rIns="27093" bIns="27093" anchor="t"/>
          <a:lstStyle>
            <a:lvl1pPr algn="r" defTabSz="587022">
              <a:lnSpc>
                <a:spcPct val="100000"/>
              </a:lnSpc>
              <a:tabLst/>
              <a:defRPr sz="1600">
                <a:solidFill>
                  <a:srgbClr val="000000"/>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x">
  <p:cSld name="Titel und Inhalt">
    <p:bg>
      <p:bgPr>
        <a:solidFill>
          <a:srgbClr val="FFFFFF"/>
        </a:solidFill>
        <a:effectLst/>
      </p:bgPr>
    </p:bg>
    <p:spTree>
      <p:nvGrpSpPr>
        <p:cNvPr id="1" name=""/>
        <p:cNvGrpSpPr/>
        <p:nvPr/>
      </p:nvGrpSpPr>
      <p:grpSpPr>
        <a:xfrm>
          <a:off x="0" y="0"/>
          <a:ext cx="0" cy="0"/>
          <a:chOff x="0" y="0"/>
          <a:chExt cx="0" cy="0"/>
        </a:xfrm>
      </p:grpSpPr>
      <p:sp>
        <p:nvSpPr>
          <p:cNvPr id="1855" name="Titeltext"/>
          <p:cNvSpPr txBox="1">
            <a:spLocks noGrp="1"/>
          </p:cNvSpPr>
          <p:nvPr>
            <p:ph type="title"/>
          </p:nvPr>
        </p:nvSpPr>
        <p:spPr>
          <a:xfrm>
            <a:off x="894079" y="1608666"/>
            <a:ext cx="11216642" cy="1413935"/>
          </a:xfrm>
          <a:prstGeom prst="rect">
            <a:avLst/>
          </a:prstGeom>
        </p:spPr>
        <p:txBody>
          <a:bodyPr lIns="48767" tIns="48767" rIns="48767" bIns="48767" anchor="ctr">
            <a:normAutofit/>
          </a:bodyPr>
          <a:lstStyle>
            <a:lvl1pPr defTabSz="1300480">
              <a:lnSpc>
                <a:spcPct val="90000"/>
              </a:lnSpc>
              <a:spcBef>
                <a:spcPts val="0"/>
              </a:spcBef>
              <a:tabLst/>
              <a:defRPr sz="6200">
                <a:solidFill>
                  <a:srgbClr val="000000"/>
                </a:solidFill>
                <a:latin typeface="Calibri Light"/>
                <a:ea typeface="Calibri Light"/>
                <a:cs typeface="Calibri Light"/>
                <a:sym typeface="Calibri Light"/>
              </a:defRPr>
            </a:lvl1pPr>
          </a:lstStyle>
          <a:p>
            <a:r>
              <a:t>Titeltext</a:t>
            </a:r>
          </a:p>
        </p:txBody>
      </p:sp>
      <p:sp>
        <p:nvSpPr>
          <p:cNvPr id="1856" name="Textebene 1…"/>
          <p:cNvSpPr txBox="1">
            <a:spLocks noGrp="1"/>
          </p:cNvSpPr>
          <p:nvPr>
            <p:ph type="body" idx="1"/>
          </p:nvPr>
        </p:nvSpPr>
        <p:spPr>
          <a:xfrm>
            <a:off x="894079" y="3166533"/>
            <a:ext cx="11216642" cy="4641428"/>
          </a:xfrm>
          <a:prstGeom prst="rect">
            <a:avLst/>
          </a:prstGeom>
        </p:spPr>
        <p:txBody>
          <a:bodyPr lIns="48767" tIns="48767" rIns="48767" bIns="48767" anchor="t">
            <a:normAutofit/>
          </a:bodyPr>
          <a:lstStyle>
            <a:lvl1pPr marL="310242" indent="-310242" defTabSz="1300480">
              <a:lnSpc>
                <a:spcPct val="90000"/>
              </a:lnSpc>
              <a:spcBef>
                <a:spcPts val="1400"/>
              </a:spcBef>
              <a:buClrTx/>
              <a:buSzPct val="100000"/>
              <a:buFont typeface="Arial"/>
              <a:buChar char="•"/>
              <a:tabLst/>
              <a:defRPr sz="3800">
                <a:solidFill>
                  <a:srgbClr val="000000"/>
                </a:solidFill>
                <a:latin typeface="Calibri"/>
                <a:ea typeface="Calibri"/>
                <a:cs typeface="Calibri"/>
                <a:sym typeface="Calibri"/>
              </a:defRPr>
            </a:lvl1pPr>
            <a:lvl2pPr marL="819150" indent="-361950" defTabSz="1300480">
              <a:lnSpc>
                <a:spcPct val="90000"/>
              </a:lnSpc>
              <a:spcBef>
                <a:spcPts val="1400"/>
              </a:spcBef>
              <a:buClrTx/>
              <a:buSzPct val="100000"/>
              <a:buFont typeface="Arial"/>
              <a:buChar char="•"/>
              <a:tabLst/>
              <a:defRPr sz="3800">
                <a:solidFill>
                  <a:srgbClr val="000000"/>
                </a:solidFill>
                <a:latin typeface="Calibri"/>
                <a:ea typeface="Calibri"/>
                <a:cs typeface="Calibri"/>
                <a:sym typeface="Calibri"/>
              </a:defRPr>
            </a:lvl2pPr>
            <a:lvl3pPr marL="1348739" indent="-434339" defTabSz="1300480">
              <a:lnSpc>
                <a:spcPct val="90000"/>
              </a:lnSpc>
              <a:spcBef>
                <a:spcPts val="1400"/>
              </a:spcBef>
              <a:buClrTx/>
              <a:buSzPct val="100000"/>
              <a:buFont typeface="Arial"/>
              <a:buChar char="•"/>
              <a:tabLst/>
              <a:defRPr sz="3800">
                <a:solidFill>
                  <a:srgbClr val="000000"/>
                </a:solidFill>
                <a:latin typeface="Calibri"/>
                <a:ea typeface="Calibri"/>
                <a:cs typeface="Calibri"/>
                <a:sym typeface="Calibri"/>
              </a:defRPr>
            </a:lvl3pPr>
            <a:lvl4pPr marL="1854200" indent="-482600" defTabSz="1300480">
              <a:lnSpc>
                <a:spcPct val="90000"/>
              </a:lnSpc>
              <a:spcBef>
                <a:spcPts val="1400"/>
              </a:spcBef>
              <a:buClrTx/>
              <a:buSzPct val="100000"/>
              <a:buFont typeface="Arial"/>
              <a:buChar char="•"/>
              <a:tabLst/>
              <a:defRPr sz="3800">
                <a:solidFill>
                  <a:srgbClr val="000000"/>
                </a:solidFill>
                <a:latin typeface="Calibri"/>
                <a:ea typeface="Calibri"/>
                <a:cs typeface="Calibri"/>
                <a:sym typeface="Calibri"/>
              </a:defRPr>
            </a:lvl4pPr>
            <a:lvl5pPr marL="2311400" indent="-482600" defTabSz="1300480">
              <a:lnSpc>
                <a:spcPct val="90000"/>
              </a:lnSpc>
              <a:spcBef>
                <a:spcPts val="1400"/>
              </a:spcBef>
              <a:buClrTx/>
              <a:buSzPct val="100000"/>
              <a:buFont typeface="Arial"/>
              <a:buChar char="•"/>
              <a:tabLst/>
              <a:defRPr sz="3800">
                <a:solidFill>
                  <a:srgbClr val="000000"/>
                </a:solidFill>
                <a:latin typeface="Calibri"/>
                <a:ea typeface="Calibri"/>
                <a:cs typeface="Calibri"/>
                <a:sym typeface="Calibri"/>
              </a:defRPr>
            </a:lvl5pPr>
          </a:lstStyle>
          <a:p>
            <a:r>
              <a:t>Textebene 1</a:t>
            </a:r>
          </a:p>
          <a:p>
            <a:pPr lvl="1"/>
            <a:r>
              <a:t>Textebene 2</a:t>
            </a:r>
          </a:p>
          <a:p>
            <a:pPr lvl="2"/>
            <a:r>
              <a:t>Textebene 3</a:t>
            </a:r>
          </a:p>
          <a:p>
            <a:pPr lvl="3"/>
            <a:r>
              <a:t>Textebene 4</a:t>
            </a:r>
          </a:p>
          <a:p>
            <a:pPr lvl="4"/>
            <a:r>
              <a:t>Textebene 5</a:t>
            </a:r>
          </a:p>
        </p:txBody>
      </p:sp>
      <p:sp>
        <p:nvSpPr>
          <p:cNvPr id="1857" name="Foliennummer"/>
          <p:cNvSpPr txBox="1">
            <a:spLocks noGrp="1"/>
          </p:cNvSpPr>
          <p:nvPr>
            <p:ph type="sldNum" sz="quarter" idx="2"/>
          </p:nvPr>
        </p:nvSpPr>
        <p:spPr>
          <a:xfrm>
            <a:off x="11794506" y="8024622"/>
            <a:ext cx="316215" cy="338837"/>
          </a:xfrm>
          <a:prstGeom prst="rect">
            <a:avLst/>
          </a:prstGeom>
        </p:spPr>
        <p:txBody>
          <a:bodyPr lIns="48767" tIns="48767" rIns="48767" bIns="48767" anchor="ctr"/>
          <a:lstStyle>
            <a:lvl1pPr algn="r" defTabSz="1300480">
              <a:lnSpc>
                <a:spcPct val="100000"/>
              </a:lnSpc>
              <a:tabLst/>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solidFill>
        <a:effectLst/>
      </p:bgPr>
    </p:bg>
    <p:spTree>
      <p:nvGrpSpPr>
        <p:cNvPr id="1" name=""/>
        <p:cNvGrpSpPr/>
        <p:nvPr/>
      </p:nvGrpSpPr>
      <p:grpSpPr>
        <a:xfrm>
          <a:off x="0" y="0"/>
          <a:ext cx="0" cy="0"/>
          <a:chOff x="0" y="0"/>
          <a:chExt cx="0" cy="0"/>
        </a:xfrm>
      </p:grpSpPr>
      <p:sp>
        <p:nvSpPr>
          <p:cNvPr id="1864" name="Titeltext"/>
          <p:cNvSpPr txBox="1">
            <a:spLocks noGrp="1"/>
          </p:cNvSpPr>
          <p:nvPr>
            <p:ph type="title"/>
          </p:nvPr>
        </p:nvSpPr>
        <p:spPr>
          <a:xfrm>
            <a:off x="1625599" y="2416386"/>
            <a:ext cx="9753602" cy="2546775"/>
          </a:xfrm>
          <a:prstGeom prst="rect">
            <a:avLst/>
          </a:prstGeom>
        </p:spPr>
        <p:txBody>
          <a:bodyPr lIns="48766" tIns="48766" rIns="48766" bIns="48766">
            <a:normAutofit/>
          </a:bodyPr>
          <a:lstStyle>
            <a:lvl1pPr algn="ctr" defTabSz="1300480">
              <a:lnSpc>
                <a:spcPct val="90000"/>
              </a:lnSpc>
              <a:spcBef>
                <a:spcPts val="0"/>
              </a:spcBef>
              <a:tabLst/>
              <a:defRPr sz="8400">
                <a:solidFill>
                  <a:srgbClr val="000000"/>
                </a:solidFill>
                <a:latin typeface="Calibri Light"/>
                <a:ea typeface="Calibri Light"/>
                <a:cs typeface="Calibri Light"/>
                <a:sym typeface="Calibri Light"/>
              </a:defRPr>
            </a:lvl1pPr>
          </a:lstStyle>
          <a:p>
            <a:r>
              <a:t>Titeltext</a:t>
            </a:r>
          </a:p>
        </p:txBody>
      </p:sp>
      <p:sp>
        <p:nvSpPr>
          <p:cNvPr id="1865" name="Textebene 1…"/>
          <p:cNvSpPr txBox="1">
            <a:spLocks noGrp="1"/>
          </p:cNvSpPr>
          <p:nvPr>
            <p:ph type="body" sz="quarter" idx="1"/>
          </p:nvPr>
        </p:nvSpPr>
        <p:spPr>
          <a:xfrm>
            <a:off x="1625599" y="5061372"/>
            <a:ext cx="9753602" cy="1766149"/>
          </a:xfrm>
          <a:prstGeom prst="rect">
            <a:avLst/>
          </a:prstGeom>
        </p:spPr>
        <p:txBody>
          <a:bodyPr lIns="48766" tIns="48766" rIns="48766" bIns="48766" anchor="t">
            <a:normAutofit/>
          </a:bodyPr>
          <a:lstStyle>
            <a:lvl1pPr marL="0" indent="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1pPr>
            <a:lvl2pPr marL="0" indent="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2pPr>
            <a:lvl3pPr marL="0" indent="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3pPr>
            <a:lvl4pPr marL="0" indent="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4pPr>
            <a:lvl5pPr marL="0" indent="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5pPr>
          </a:lstStyle>
          <a:p>
            <a:r>
              <a:t>Textebene 1</a:t>
            </a:r>
          </a:p>
          <a:p>
            <a:pPr lvl="1"/>
            <a:r>
              <a:t>Textebene 2</a:t>
            </a:r>
          </a:p>
          <a:p>
            <a:pPr lvl="2"/>
            <a:r>
              <a:t>Textebene 3</a:t>
            </a:r>
          </a:p>
          <a:p>
            <a:pPr lvl="3"/>
            <a:r>
              <a:t>Textebene 4</a:t>
            </a:r>
          </a:p>
          <a:p>
            <a:pPr lvl="4"/>
            <a:r>
              <a:t>Textebene 5</a:t>
            </a:r>
          </a:p>
        </p:txBody>
      </p:sp>
      <p:sp>
        <p:nvSpPr>
          <p:cNvPr id="1866" name="Foliennummer"/>
          <p:cNvSpPr txBox="1">
            <a:spLocks noGrp="1"/>
          </p:cNvSpPr>
          <p:nvPr>
            <p:ph type="sldNum" sz="quarter" idx="2"/>
          </p:nvPr>
        </p:nvSpPr>
        <p:spPr>
          <a:xfrm>
            <a:off x="11794509" y="8024623"/>
            <a:ext cx="316213" cy="338835"/>
          </a:xfrm>
          <a:prstGeom prst="rect">
            <a:avLst/>
          </a:prstGeom>
        </p:spPr>
        <p:txBody>
          <a:bodyPr lIns="48766" tIns="48766" rIns="48766" bIns="48766" anchor="ctr"/>
          <a:lstStyle>
            <a:lvl1pPr algn="r" defTabSz="1300480">
              <a:lnSpc>
                <a:spcPct val="100000"/>
              </a:lnSpc>
              <a:tabLst/>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1873" name="Titeltext"/>
          <p:cNvSpPr txBox="1">
            <a:spLocks noGrp="1"/>
          </p:cNvSpPr>
          <p:nvPr>
            <p:ph type="title"/>
          </p:nvPr>
        </p:nvSpPr>
        <p:spPr>
          <a:xfrm>
            <a:off x="894079" y="1608666"/>
            <a:ext cx="11216642" cy="1413935"/>
          </a:xfrm>
          <a:prstGeom prst="rect">
            <a:avLst/>
          </a:prstGeom>
        </p:spPr>
        <p:txBody>
          <a:bodyPr lIns="48767" tIns="48767" rIns="48767" bIns="48767" anchor="ctr">
            <a:normAutofit/>
          </a:bodyPr>
          <a:lstStyle>
            <a:lvl1pPr defTabSz="1300480">
              <a:lnSpc>
                <a:spcPct val="90000"/>
              </a:lnSpc>
              <a:spcBef>
                <a:spcPts val="0"/>
              </a:spcBef>
              <a:tabLst/>
              <a:defRPr sz="6200">
                <a:solidFill>
                  <a:srgbClr val="000000"/>
                </a:solidFill>
                <a:latin typeface="Calibri Light"/>
                <a:ea typeface="Calibri Light"/>
                <a:cs typeface="Calibri Light"/>
                <a:sym typeface="Calibri Light"/>
              </a:defRPr>
            </a:lvl1pPr>
          </a:lstStyle>
          <a:p>
            <a:r>
              <a:t>Titeltext</a:t>
            </a:r>
          </a:p>
        </p:txBody>
      </p:sp>
      <p:sp>
        <p:nvSpPr>
          <p:cNvPr id="1874" name="Foliennummer"/>
          <p:cNvSpPr txBox="1">
            <a:spLocks noGrp="1"/>
          </p:cNvSpPr>
          <p:nvPr>
            <p:ph type="sldNum" sz="quarter" idx="2"/>
          </p:nvPr>
        </p:nvSpPr>
        <p:spPr>
          <a:xfrm>
            <a:off x="11794506" y="8024622"/>
            <a:ext cx="316215" cy="338837"/>
          </a:xfrm>
          <a:prstGeom prst="rect">
            <a:avLst/>
          </a:prstGeom>
        </p:spPr>
        <p:txBody>
          <a:bodyPr lIns="48767" tIns="48767" rIns="48767" bIns="48767" anchor="ctr"/>
          <a:lstStyle>
            <a:lvl1pPr algn="r" defTabSz="1300480">
              <a:lnSpc>
                <a:spcPct val="100000"/>
              </a:lnSpc>
              <a:tabLst/>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solidFill>
        <a:effectLst/>
      </p:bgPr>
    </p:bg>
    <p:spTree>
      <p:nvGrpSpPr>
        <p:cNvPr id="1" name=""/>
        <p:cNvGrpSpPr/>
        <p:nvPr/>
      </p:nvGrpSpPr>
      <p:grpSpPr>
        <a:xfrm>
          <a:off x="0" y="0"/>
          <a:ext cx="0" cy="0"/>
          <a:chOff x="0" y="0"/>
          <a:chExt cx="0" cy="0"/>
        </a:xfrm>
      </p:grpSpPr>
      <p:sp>
        <p:nvSpPr>
          <p:cNvPr id="1881" name="Titeltext"/>
          <p:cNvSpPr txBox="1">
            <a:spLocks noGrp="1"/>
          </p:cNvSpPr>
          <p:nvPr>
            <p:ph type="title"/>
          </p:nvPr>
        </p:nvSpPr>
        <p:spPr>
          <a:xfrm>
            <a:off x="1625599" y="2416387"/>
            <a:ext cx="9753602" cy="2546774"/>
          </a:xfrm>
          <a:prstGeom prst="rect">
            <a:avLst/>
          </a:prstGeom>
        </p:spPr>
        <p:txBody>
          <a:bodyPr lIns="48767" tIns="48767" rIns="48767" bIns="48767">
            <a:normAutofit/>
          </a:bodyPr>
          <a:lstStyle>
            <a:lvl1pPr algn="ctr" defTabSz="1300480">
              <a:lnSpc>
                <a:spcPct val="90000"/>
              </a:lnSpc>
              <a:spcBef>
                <a:spcPts val="0"/>
              </a:spcBef>
              <a:tabLst/>
              <a:defRPr sz="8400">
                <a:solidFill>
                  <a:srgbClr val="000000"/>
                </a:solidFill>
                <a:latin typeface="Calibri Light"/>
                <a:ea typeface="Calibri Light"/>
                <a:cs typeface="Calibri Light"/>
                <a:sym typeface="Calibri Light"/>
              </a:defRPr>
            </a:lvl1pPr>
          </a:lstStyle>
          <a:p>
            <a:r>
              <a:t>Titeltext</a:t>
            </a:r>
          </a:p>
        </p:txBody>
      </p:sp>
      <p:sp>
        <p:nvSpPr>
          <p:cNvPr id="1882" name="Textebene 1…"/>
          <p:cNvSpPr txBox="1">
            <a:spLocks noGrp="1"/>
          </p:cNvSpPr>
          <p:nvPr>
            <p:ph type="body" sz="quarter" idx="1"/>
          </p:nvPr>
        </p:nvSpPr>
        <p:spPr>
          <a:xfrm>
            <a:off x="1625599" y="5061373"/>
            <a:ext cx="9753602" cy="1766147"/>
          </a:xfrm>
          <a:prstGeom prst="rect">
            <a:avLst/>
          </a:prstGeom>
        </p:spPr>
        <p:txBody>
          <a:bodyPr lIns="48767" tIns="48767" rIns="48767" bIns="48767" anchor="t">
            <a:normAutofit/>
          </a:bodyPr>
          <a:lstStyle>
            <a:lvl1pPr marL="0" indent="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1pPr>
            <a:lvl2pPr marL="0" indent="45720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2pPr>
            <a:lvl3pPr marL="0" indent="91440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3pPr>
            <a:lvl4pPr marL="0" indent="137160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4pPr>
            <a:lvl5pPr marL="0" indent="182880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5pPr>
          </a:lstStyle>
          <a:p>
            <a:r>
              <a:t>Textebene 1</a:t>
            </a:r>
          </a:p>
          <a:p>
            <a:pPr lvl="1"/>
            <a:r>
              <a:t>Textebene 2</a:t>
            </a:r>
          </a:p>
          <a:p>
            <a:pPr lvl="2"/>
            <a:r>
              <a:t>Textebene 3</a:t>
            </a:r>
          </a:p>
          <a:p>
            <a:pPr lvl="3"/>
            <a:r>
              <a:t>Textebene 4</a:t>
            </a:r>
          </a:p>
          <a:p>
            <a:pPr lvl="4"/>
            <a:r>
              <a:t>Textebene 5</a:t>
            </a:r>
          </a:p>
        </p:txBody>
      </p:sp>
      <p:sp>
        <p:nvSpPr>
          <p:cNvPr id="1883" name="Foliennummer"/>
          <p:cNvSpPr txBox="1">
            <a:spLocks noGrp="1"/>
          </p:cNvSpPr>
          <p:nvPr>
            <p:ph type="sldNum" sz="quarter" idx="2"/>
          </p:nvPr>
        </p:nvSpPr>
        <p:spPr>
          <a:xfrm>
            <a:off x="11794506" y="8024622"/>
            <a:ext cx="316215" cy="338837"/>
          </a:xfrm>
          <a:prstGeom prst="rect">
            <a:avLst/>
          </a:prstGeom>
        </p:spPr>
        <p:txBody>
          <a:bodyPr lIns="48767" tIns="48767" rIns="48767" bIns="48767" anchor="ctr"/>
          <a:lstStyle>
            <a:lvl1pPr algn="r" defTabSz="1300480">
              <a:lnSpc>
                <a:spcPct val="100000"/>
              </a:lnSpc>
              <a:tabLst/>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mp; Bullets - Right">
    <p:bg>
      <p:bgPr>
        <a:solidFill>
          <a:srgbClr val="FFFFFF"/>
        </a:solidFill>
        <a:effectLst/>
      </p:bgPr>
    </p:bg>
    <p:spTree>
      <p:nvGrpSpPr>
        <p:cNvPr id="1" name=""/>
        <p:cNvGrpSpPr/>
        <p:nvPr/>
      </p:nvGrpSpPr>
      <p:grpSpPr>
        <a:xfrm>
          <a:off x="0" y="0"/>
          <a:ext cx="0" cy="0"/>
          <a:chOff x="0" y="0"/>
          <a:chExt cx="0" cy="0"/>
        </a:xfrm>
      </p:grpSpPr>
      <p:sp>
        <p:nvSpPr>
          <p:cNvPr id="188"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189"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190"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191" name="Titeltext"/>
          <p:cNvSpPr txBox="1">
            <a:spLocks noGrp="1"/>
          </p:cNvSpPr>
          <p:nvPr>
            <p:ph type="title"/>
          </p:nvPr>
        </p:nvSpPr>
        <p:spPr>
          <a:xfrm>
            <a:off x="3683000" y="825500"/>
            <a:ext cx="8166100" cy="1727200"/>
          </a:xfrm>
          <a:prstGeom prst="rect">
            <a:avLst/>
          </a:prstGeom>
        </p:spPr>
        <p:txBody>
          <a:bodyPr lIns="50800" tIns="50800" rIns="50800" bIns="50800"/>
          <a:lstStyle>
            <a:lvl1pPr defTabSz="609600">
              <a:lnSpc>
                <a:spcPct val="100000"/>
              </a:lnSpc>
              <a:spcBef>
                <a:spcPts val="0"/>
              </a:spcBef>
              <a:tabLst/>
              <a:defRPr sz="6400">
                <a:solidFill>
                  <a:srgbClr val="72B2DA"/>
                </a:solidFill>
                <a:latin typeface="+mj-lt"/>
                <a:ea typeface="+mj-ea"/>
                <a:cs typeface="+mj-cs"/>
                <a:sym typeface="Helvetica Neue Light"/>
              </a:defRPr>
            </a:lvl1pPr>
          </a:lstStyle>
          <a:p>
            <a:r>
              <a:t>Titeltext</a:t>
            </a:r>
          </a:p>
        </p:txBody>
      </p:sp>
      <p:sp>
        <p:nvSpPr>
          <p:cNvPr id="192" name="Textebene 1…"/>
          <p:cNvSpPr txBox="1">
            <a:spLocks noGrp="1"/>
          </p:cNvSpPr>
          <p:nvPr>
            <p:ph type="body" sz="quarter" idx="1"/>
          </p:nvPr>
        </p:nvSpPr>
        <p:spPr>
          <a:xfrm>
            <a:off x="7950200" y="2844800"/>
            <a:ext cx="3898900" cy="4699000"/>
          </a:xfrm>
          <a:prstGeom prst="rect">
            <a:avLst/>
          </a:prstGeom>
        </p:spPr>
        <p:txBody>
          <a:bodyPr anchor="t"/>
          <a:lstStyle>
            <a:lvl1pPr marL="698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1pPr>
            <a:lvl2pPr marL="1270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2pPr>
            <a:lvl3pPr marL="1841500" indent="-571500" defTabSz="609600">
              <a:lnSpc>
                <a:spcPct val="100000"/>
              </a:lnSpc>
              <a:spcBef>
                <a:spcPts val="1800"/>
              </a:spcBef>
              <a:buClr>
                <a:srgbClr val="72B2DA"/>
              </a:buClr>
              <a:buSzPct val="125000"/>
              <a:buFontTx/>
              <a:buChar char="•"/>
              <a:tabLst/>
              <a:defRPr>
                <a:solidFill>
                  <a:srgbClr val="666666"/>
                </a:solidFill>
                <a:latin typeface="+mj-lt"/>
                <a:ea typeface="+mj-ea"/>
                <a:cs typeface="+mj-cs"/>
                <a:sym typeface="Helvetica Neue Light"/>
              </a:defRPr>
            </a:lvl3pPr>
            <a:lvl4pPr marL="2413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4pPr>
            <a:lvl5pPr marL="2984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93"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x">
  <p:cSld name="Foto - Vertikal">
    <p:bg>
      <p:bgPr>
        <a:solidFill>
          <a:srgbClr val="FFFFFF"/>
        </a:solidFill>
        <a:effectLst/>
      </p:bgPr>
    </p:bg>
    <p:spTree>
      <p:nvGrpSpPr>
        <p:cNvPr id="1" name=""/>
        <p:cNvGrpSpPr/>
        <p:nvPr/>
      </p:nvGrpSpPr>
      <p:grpSpPr>
        <a:xfrm>
          <a:off x="0" y="0"/>
          <a:ext cx="0" cy="0"/>
          <a:chOff x="0" y="0"/>
          <a:chExt cx="0" cy="0"/>
        </a:xfrm>
      </p:grpSpPr>
      <p:sp>
        <p:nvSpPr>
          <p:cNvPr id="1890" name="Bild"/>
          <p:cNvSpPr>
            <a:spLocks noGrp="1"/>
          </p:cNvSpPr>
          <p:nvPr>
            <p:ph type="pic" idx="13"/>
          </p:nvPr>
        </p:nvSpPr>
        <p:spPr>
          <a:xfrm>
            <a:off x="2263775" y="613833"/>
            <a:ext cx="12401550" cy="8267701"/>
          </a:xfrm>
          <a:prstGeom prst="rect">
            <a:avLst/>
          </a:prstGeom>
        </p:spPr>
        <p:txBody>
          <a:bodyPr lIns="91439" tIns="45719" rIns="91439" bIns="45719" anchor="t"/>
          <a:lstStyle/>
          <a:p>
            <a:endParaRPr/>
          </a:p>
        </p:txBody>
      </p:sp>
      <p:sp>
        <p:nvSpPr>
          <p:cNvPr id="1891" name="Titeltext"/>
          <p:cNvSpPr txBox="1">
            <a:spLocks noGrp="1"/>
          </p:cNvSpPr>
          <p:nvPr>
            <p:ph type="title"/>
          </p:nvPr>
        </p:nvSpPr>
        <p:spPr>
          <a:xfrm>
            <a:off x="952500" y="635000"/>
            <a:ext cx="5334000" cy="3987800"/>
          </a:xfrm>
          <a:prstGeom prst="rect">
            <a:avLst/>
          </a:prstGeom>
        </p:spPr>
        <p:txBody>
          <a:bodyPr lIns="50800" tIns="50800" rIns="50800" bIns="50800">
            <a:normAutofit/>
          </a:bodyPr>
          <a:lstStyle>
            <a:lvl1pPr algn="ctr">
              <a:lnSpc>
                <a:spcPct val="100000"/>
              </a:lnSpc>
              <a:spcBef>
                <a:spcPts val="0"/>
              </a:spcBef>
              <a:tabLst/>
              <a:defRPr sz="6000">
                <a:solidFill>
                  <a:srgbClr val="000000"/>
                </a:solidFill>
                <a:latin typeface="Helvetica Neue Medium"/>
                <a:ea typeface="Helvetica Neue Medium"/>
                <a:cs typeface="Helvetica Neue Medium"/>
                <a:sym typeface="Helvetica Neue Medium"/>
              </a:defRPr>
            </a:lvl1pPr>
          </a:lstStyle>
          <a:p>
            <a:r>
              <a:t>Titeltext</a:t>
            </a:r>
          </a:p>
        </p:txBody>
      </p:sp>
      <p:sp>
        <p:nvSpPr>
          <p:cNvPr id="1892" name="Textebene 1…"/>
          <p:cNvSpPr txBox="1">
            <a:spLocks noGrp="1"/>
          </p:cNvSpPr>
          <p:nvPr>
            <p:ph type="body" sz="quarter" idx="1"/>
          </p:nvPr>
        </p:nvSpPr>
        <p:spPr>
          <a:xfrm>
            <a:off x="952500" y="4724400"/>
            <a:ext cx="5334000" cy="4114800"/>
          </a:xfrm>
          <a:prstGeom prst="rect">
            <a:avLst/>
          </a:prstGeom>
        </p:spPr>
        <p:txBody>
          <a:bodyPr anchor="t">
            <a:normAutofit/>
          </a:bodyPr>
          <a:lstStyle>
            <a:lvl1pPr marL="0" indent="0" algn="ctr">
              <a:lnSpc>
                <a:spcPct val="100000"/>
              </a:lnSpc>
              <a:spcBef>
                <a:spcPts val="0"/>
              </a:spcBef>
              <a:buClrTx/>
              <a:buSzTx/>
              <a:buFontTx/>
              <a:buNone/>
              <a:tabLst/>
              <a:defRPr sz="3700">
                <a:solidFill>
                  <a:srgbClr val="000000"/>
                </a:solidFill>
                <a:latin typeface="Helvetica Neue"/>
                <a:ea typeface="Helvetica Neue"/>
                <a:cs typeface="Helvetica Neue"/>
                <a:sym typeface="Helvetica Neue"/>
              </a:defRPr>
            </a:lvl1pPr>
            <a:lvl2pPr marL="0" indent="0" algn="ctr">
              <a:lnSpc>
                <a:spcPct val="100000"/>
              </a:lnSpc>
              <a:spcBef>
                <a:spcPts val="0"/>
              </a:spcBef>
              <a:buClrTx/>
              <a:buSzTx/>
              <a:buFontTx/>
              <a:buNone/>
              <a:tabLst/>
              <a:defRPr sz="3700">
                <a:solidFill>
                  <a:srgbClr val="000000"/>
                </a:solidFill>
                <a:latin typeface="Helvetica Neue"/>
                <a:ea typeface="Helvetica Neue"/>
                <a:cs typeface="Helvetica Neue"/>
                <a:sym typeface="Helvetica Neue"/>
              </a:defRPr>
            </a:lvl2pPr>
            <a:lvl3pPr marL="0" indent="0" algn="ctr">
              <a:lnSpc>
                <a:spcPct val="100000"/>
              </a:lnSpc>
              <a:spcBef>
                <a:spcPts val="0"/>
              </a:spcBef>
              <a:buClrTx/>
              <a:buSzTx/>
              <a:buFontTx/>
              <a:buNone/>
              <a:tabLst/>
              <a:defRPr sz="3700">
                <a:solidFill>
                  <a:srgbClr val="000000"/>
                </a:solidFill>
                <a:latin typeface="Helvetica Neue"/>
                <a:ea typeface="Helvetica Neue"/>
                <a:cs typeface="Helvetica Neue"/>
                <a:sym typeface="Helvetica Neue"/>
              </a:defRPr>
            </a:lvl3pPr>
            <a:lvl4pPr marL="0" indent="0" algn="ctr">
              <a:lnSpc>
                <a:spcPct val="100000"/>
              </a:lnSpc>
              <a:spcBef>
                <a:spcPts val="0"/>
              </a:spcBef>
              <a:buClrTx/>
              <a:buSzTx/>
              <a:buFontTx/>
              <a:buNone/>
              <a:tabLst/>
              <a:defRPr sz="3700">
                <a:solidFill>
                  <a:srgbClr val="000000"/>
                </a:solidFill>
                <a:latin typeface="Helvetica Neue"/>
                <a:ea typeface="Helvetica Neue"/>
                <a:cs typeface="Helvetica Neue"/>
                <a:sym typeface="Helvetica Neue"/>
              </a:defRPr>
            </a:lvl4pPr>
            <a:lvl5pPr marL="0" indent="0" algn="ctr">
              <a:lnSpc>
                <a:spcPct val="100000"/>
              </a:lnSpc>
              <a:spcBef>
                <a:spcPts val="0"/>
              </a:spcBef>
              <a:buClrTx/>
              <a:buSzTx/>
              <a:buFontTx/>
              <a:buNone/>
              <a:tabLst/>
              <a:defRPr sz="3700">
                <a:solidFill>
                  <a:srgbClr val="000000"/>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893" name="Foliennummer"/>
          <p:cNvSpPr txBox="1">
            <a:spLocks noGrp="1"/>
          </p:cNvSpPr>
          <p:nvPr>
            <p:ph type="sldNum" sz="quarter" idx="2"/>
          </p:nvPr>
        </p:nvSpPr>
        <p:spPr>
          <a:xfrm>
            <a:off x="6328884" y="9296400"/>
            <a:ext cx="340259" cy="324306"/>
          </a:xfrm>
          <a:prstGeom prst="rect">
            <a:avLst/>
          </a:prstGeom>
        </p:spPr>
        <p:txBody>
          <a:bodyPr lIns="50800" tIns="50800" rIns="50800" bIns="50800" anchor="t"/>
          <a:lstStyle>
            <a:lvl1pPr algn="ctr">
              <a:lnSpc>
                <a:spcPct val="100000"/>
              </a:lnSpc>
              <a:tabLst/>
              <a:defRPr sz="1600">
                <a:solidFill>
                  <a:srgbClr val="000000"/>
                </a:solidFill>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solidFill>
        <a:effectLst/>
      </p:bgPr>
    </p:bg>
    <p:spTree>
      <p:nvGrpSpPr>
        <p:cNvPr id="1" name=""/>
        <p:cNvGrpSpPr/>
        <p:nvPr/>
      </p:nvGrpSpPr>
      <p:grpSpPr>
        <a:xfrm>
          <a:off x="0" y="0"/>
          <a:ext cx="0" cy="0"/>
          <a:chOff x="0" y="0"/>
          <a:chExt cx="0" cy="0"/>
        </a:xfrm>
      </p:grpSpPr>
      <p:sp>
        <p:nvSpPr>
          <p:cNvPr id="1900" name="Titeltext"/>
          <p:cNvSpPr txBox="1">
            <a:spLocks noGrp="1"/>
          </p:cNvSpPr>
          <p:nvPr>
            <p:ph type="title"/>
          </p:nvPr>
        </p:nvSpPr>
        <p:spPr>
          <a:xfrm>
            <a:off x="1625599" y="2416387"/>
            <a:ext cx="9753602" cy="2546774"/>
          </a:xfrm>
          <a:prstGeom prst="rect">
            <a:avLst/>
          </a:prstGeom>
        </p:spPr>
        <p:txBody>
          <a:bodyPr lIns="48767" tIns="48767" rIns="48767" bIns="48767">
            <a:normAutofit/>
          </a:bodyPr>
          <a:lstStyle>
            <a:lvl1pPr algn="ctr" defTabSz="1300480">
              <a:lnSpc>
                <a:spcPct val="90000"/>
              </a:lnSpc>
              <a:spcBef>
                <a:spcPts val="0"/>
              </a:spcBef>
              <a:tabLst/>
              <a:defRPr sz="8400">
                <a:solidFill>
                  <a:srgbClr val="000000"/>
                </a:solidFill>
                <a:latin typeface="Calibri Light"/>
                <a:ea typeface="Calibri Light"/>
                <a:cs typeface="Calibri Light"/>
                <a:sym typeface="Calibri Light"/>
              </a:defRPr>
            </a:lvl1pPr>
          </a:lstStyle>
          <a:p>
            <a:r>
              <a:t>Titeltext</a:t>
            </a:r>
          </a:p>
        </p:txBody>
      </p:sp>
      <p:sp>
        <p:nvSpPr>
          <p:cNvPr id="1901" name="Textebene 1…"/>
          <p:cNvSpPr txBox="1">
            <a:spLocks noGrp="1"/>
          </p:cNvSpPr>
          <p:nvPr>
            <p:ph type="body" sz="quarter" idx="1"/>
          </p:nvPr>
        </p:nvSpPr>
        <p:spPr>
          <a:xfrm>
            <a:off x="1625599" y="5061373"/>
            <a:ext cx="9753602" cy="1766147"/>
          </a:xfrm>
          <a:prstGeom prst="rect">
            <a:avLst/>
          </a:prstGeom>
        </p:spPr>
        <p:txBody>
          <a:bodyPr lIns="48767" tIns="48767" rIns="48767" bIns="48767" anchor="t">
            <a:normAutofit/>
          </a:bodyPr>
          <a:lstStyle>
            <a:lvl1pPr marL="0" indent="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1pPr>
            <a:lvl2pPr marL="0" indent="45720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2pPr>
            <a:lvl3pPr marL="0" indent="91440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3pPr>
            <a:lvl4pPr marL="0" indent="137160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4pPr>
            <a:lvl5pPr marL="0" indent="1828800" algn="ctr" defTabSz="1300480">
              <a:lnSpc>
                <a:spcPct val="90000"/>
              </a:lnSpc>
              <a:spcBef>
                <a:spcPts val="1400"/>
              </a:spcBef>
              <a:buClrTx/>
              <a:buSzTx/>
              <a:buFontTx/>
              <a:buNone/>
              <a:tabLst/>
              <a:defRPr sz="3400">
                <a:solidFill>
                  <a:srgbClr val="000000"/>
                </a:solidFill>
                <a:latin typeface="Calibri"/>
                <a:ea typeface="Calibri"/>
                <a:cs typeface="Calibri"/>
                <a:sym typeface="Calibri"/>
              </a:defRPr>
            </a:lvl5pPr>
          </a:lstStyle>
          <a:p>
            <a:r>
              <a:t>Textebene 1</a:t>
            </a:r>
          </a:p>
          <a:p>
            <a:pPr lvl="1"/>
            <a:r>
              <a:t>Textebene 2</a:t>
            </a:r>
          </a:p>
          <a:p>
            <a:pPr lvl="2"/>
            <a:r>
              <a:t>Textebene 3</a:t>
            </a:r>
          </a:p>
          <a:p>
            <a:pPr lvl="3"/>
            <a:r>
              <a:t>Textebene 4</a:t>
            </a:r>
          </a:p>
          <a:p>
            <a:pPr lvl="4"/>
            <a:r>
              <a:t>Textebene 5</a:t>
            </a:r>
          </a:p>
        </p:txBody>
      </p:sp>
      <p:sp>
        <p:nvSpPr>
          <p:cNvPr id="1902" name="Foliennummer"/>
          <p:cNvSpPr txBox="1">
            <a:spLocks noGrp="1"/>
          </p:cNvSpPr>
          <p:nvPr>
            <p:ph type="sldNum" sz="quarter" idx="2"/>
          </p:nvPr>
        </p:nvSpPr>
        <p:spPr>
          <a:xfrm>
            <a:off x="11794506" y="8024622"/>
            <a:ext cx="316215" cy="338837"/>
          </a:xfrm>
          <a:prstGeom prst="rect">
            <a:avLst/>
          </a:prstGeom>
        </p:spPr>
        <p:txBody>
          <a:bodyPr lIns="48767" tIns="48767" rIns="48767" bIns="48767" anchor="ctr"/>
          <a:lstStyle>
            <a:lvl1pPr algn="r" defTabSz="1300480">
              <a:lnSpc>
                <a:spcPct val="100000"/>
              </a:lnSpc>
              <a:tabLst/>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x">
  <p:cSld name="Titel &amp; Untertitel">
    <p:bg>
      <p:bgPr>
        <a:solidFill>
          <a:srgbClr val="FFFFFF"/>
        </a:solidFill>
        <a:effectLst/>
      </p:bgPr>
    </p:bg>
    <p:spTree>
      <p:nvGrpSpPr>
        <p:cNvPr id="1" name=""/>
        <p:cNvGrpSpPr/>
        <p:nvPr/>
      </p:nvGrpSpPr>
      <p:grpSpPr>
        <a:xfrm>
          <a:off x="0" y="0"/>
          <a:ext cx="0" cy="0"/>
          <a:chOff x="0" y="0"/>
          <a:chExt cx="0" cy="0"/>
        </a:xfrm>
      </p:grpSpPr>
      <p:sp>
        <p:nvSpPr>
          <p:cNvPr id="1909" name="Titeltext"/>
          <p:cNvSpPr txBox="1">
            <a:spLocks noGrp="1"/>
          </p:cNvSpPr>
          <p:nvPr>
            <p:ph type="title"/>
          </p:nvPr>
        </p:nvSpPr>
        <p:spPr>
          <a:xfrm>
            <a:off x="1270000" y="1638300"/>
            <a:ext cx="10464800" cy="3302000"/>
          </a:xfrm>
          <a:prstGeom prst="rect">
            <a:avLst/>
          </a:prstGeom>
        </p:spPr>
        <p:txBody>
          <a:bodyPr lIns="50800" tIns="50800" rIns="50800" bIns="50800">
            <a:normAutofit/>
          </a:bodyPr>
          <a:lstStyle>
            <a:lvl1pPr algn="ctr">
              <a:lnSpc>
                <a:spcPct val="100000"/>
              </a:lnSpc>
              <a:spcBef>
                <a:spcPts val="0"/>
              </a:spcBef>
              <a:tabLst/>
              <a:defRPr sz="8000">
                <a:solidFill>
                  <a:srgbClr val="000000"/>
                </a:solidFill>
                <a:latin typeface="Helvetica Neue Medium"/>
                <a:ea typeface="Helvetica Neue Medium"/>
                <a:cs typeface="Helvetica Neue Medium"/>
                <a:sym typeface="Helvetica Neue Medium"/>
              </a:defRPr>
            </a:lvl1pPr>
          </a:lstStyle>
          <a:p>
            <a:r>
              <a:t>Titeltext</a:t>
            </a:r>
          </a:p>
        </p:txBody>
      </p:sp>
      <p:sp>
        <p:nvSpPr>
          <p:cNvPr id="1910" name="Textebene 1…"/>
          <p:cNvSpPr txBox="1">
            <a:spLocks noGrp="1"/>
          </p:cNvSpPr>
          <p:nvPr>
            <p:ph type="body" sz="quarter" idx="1"/>
          </p:nvPr>
        </p:nvSpPr>
        <p:spPr>
          <a:xfrm>
            <a:off x="1270000" y="5041900"/>
            <a:ext cx="10464800" cy="1130300"/>
          </a:xfrm>
          <a:prstGeom prst="rect">
            <a:avLst/>
          </a:prstGeom>
        </p:spPr>
        <p:txBody>
          <a:bodyPr anchor="t">
            <a:normAutofit/>
          </a:bodyPr>
          <a:lstStyle>
            <a:lvl1pPr marL="0" indent="0" algn="ctr">
              <a:lnSpc>
                <a:spcPct val="100000"/>
              </a:lnSpc>
              <a:spcBef>
                <a:spcPts val="0"/>
              </a:spcBef>
              <a:buClrTx/>
              <a:buSzTx/>
              <a:buFontTx/>
              <a:buNone/>
              <a:tabLst/>
              <a:defRPr sz="3700">
                <a:solidFill>
                  <a:srgbClr val="000000"/>
                </a:solidFill>
                <a:latin typeface="Helvetica Neue"/>
                <a:ea typeface="Helvetica Neue"/>
                <a:cs typeface="Helvetica Neue"/>
                <a:sym typeface="Helvetica Neue"/>
              </a:defRPr>
            </a:lvl1pPr>
            <a:lvl2pPr marL="0" indent="0" algn="ctr">
              <a:lnSpc>
                <a:spcPct val="100000"/>
              </a:lnSpc>
              <a:spcBef>
                <a:spcPts val="0"/>
              </a:spcBef>
              <a:buClrTx/>
              <a:buSzTx/>
              <a:buFontTx/>
              <a:buNone/>
              <a:tabLst/>
              <a:defRPr sz="3700">
                <a:solidFill>
                  <a:srgbClr val="000000"/>
                </a:solidFill>
                <a:latin typeface="Helvetica Neue"/>
                <a:ea typeface="Helvetica Neue"/>
                <a:cs typeface="Helvetica Neue"/>
                <a:sym typeface="Helvetica Neue"/>
              </a:defRPr>
            </a:lvl2pPr>
            <a:lvl3pPr marL="0" indent="0" algn="ctr">
              <a:lnSpc>
                <a:spcPct val="100000"/>
              </a:lnSpc>
              <a:spcBef>
                <a:spcPts val="0"/>
              </a:spcBef>
              <a:buClrTx/>
              <a:buSzTx/>
              <a:buFontTx/>
              <a:buNone/>
              <a:tabLst/>
              <a:defRPr sz="3700">
                <a:solidFill>
                  <a:srgbClr val="000000"/>
                </a:solidFill>
                <a:latin typeface="Helvetica Neue"/>
                <a:ea typeface="Helvetica Neue"/>
                <a:cs typeface="Helvetica Neue"/>
                <a:sym typeface="Helvetica Neue"/>
              </a:defRPr>
            </a:lvl3pPr>
            <a:lvl4pPr marL="0" indent="0" algn="ctr">
              <a:lnSpc>
                <a:spcPct val="100000"/>
              </a:lnSpc>
              <a:spcBef>
                <a:spcPts val="0"/>
              </a:spcBef>
              <a:buClrTx/>
              <a:buSzTx/>
              <a:buFontTx/>
              <a:buNone/>
              <a:tabLst/>
              <a:defRPr sz="3700">
                <a:solidFill>
                  <a:srgbClr val="000000"/>
                </a:solidFill>
                <a:latin typeface="Helvetica Neue"/>
                <a:ea typeface="Helvetica Neue"/>
                <a:cs typeface="Helvetica Neue"/>
                <a:sym typeface="Helvetica Neue"/>
              </a:defRPr>
            </a:lvl4pPr>
            <a:lvl5pPr marL="0" indent="0" algn="ctr">
              <a:lnSpc>
                <a:spcPct val="100000"/>
              </a:lnSpc>
              <a:spcBef>
                <a:spcPts val="0"/>
              </a:spcBef>
              <a:buClrTx/>
              <a:buSzTx/>
              <a:buFontTx/>
              <a:buNone/>
              <a:tabLst/>
              <a:defRPr sz="3700">
                <a:solidFill>
                  <a:srgbClr val="000000"/>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911" name="Foliennummer"/>
          <p:cNvSpPr txBox="1">
            <a:spLocks noGrp="1"/>
          </p:cNvSpPr>
          <p:nvPr>
            <p:ph type="sldNum" sz="quarter" idx="2"/>
          </p:nvPr>
        </p:nvSpPr>
        <p:spPr>
          <a:xfrm>
            <a:off x="6328884" y="9296400"/>
            <a:ext cx="340259" cy="324306"/>
          </a:xfrm>
          <a:prstGeom prst="rect">
            <a:avLst/>
          </a:prstGeom>
        </p:spPr>
        <p:txBody>
          <a:bodyPr lIns="50800" tIns="50800" rIns="50800" bIns="50800" anchor="t"/>
          <a:lstStyle>
            <a:lvl1pPr algn="ctr">
              <a:lnSpc>
                <a:spcPct val="100000"/>
              </a:lnSpc>
              <a:tabLst/>
              <a:defRPr sz="160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FFFFFF"/>
        </a:solidFill>
        <a:effectLst/>
      </p:bgPr>
    </p:bg>
    <p:spTree>
      <p:nvGrpSpPr>
        <p:cNvPr id="1" name=""/>
        <p:cNvGrpSpPr/>
        <p:nvPr/>
      </p:nvGrpSpPr>
      <p:grpSpPr>
        <a:xfrm>
          <a:off x="0" y="0"/>
          <a:ext cx="0" cy="0"/>
          <a:chOff x="0" y="0"/>
          <a:chExt cx="0" cy="0"/>
        </a:xfrm>
      </p:grpSpPr>
      <p:sp>
        <p:nvSpPr>
          <p:cNvPr id="1918" name="Company or Presentation Name"/>
          <p:cNvSpPr txBox="1">
            <a:spLocks noGrp="1"/>
          </p:cNvSpPr>
          <p:nvPr>
            <p:ph type="body" sz="quarter" idx="13"/>
          </p:nvPr>
        </p:nvSpPr>
        <p:spPr>
          <a:xfrm>
            <a:off x="975121" y="975121"/>
            <a:ext cx="2643766" cy="320041"/>
          </a:xfrm>
          <a:prstGeom prst="rect">
            <a:avLst/>
          </a:prstGeom>
          <a:solidFill>
            <a:srgbClr val="000000"/>
          </a:solidFill>
          <a:ln w="25400"/>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Company or Presentation Name</a:t>
            </a:r>
          </a:p>
        </p:txBody>
      </p:sp>
      <p:sp>
        <p:nvSpPr>
          <p:cNvPr id="1919" name="Presentation / Section Name"/>
          <p:cNvSpPr txBox="1">
            <a:spLocks noGrp="1"/>
          </p:cNvSpPr>
          <p:nvPr>
            <p:ph type="body" sz="quarter" idx="14"/>
          </p:nvPr>
        </p:nvSpPr>
        <p:spPr>
          <a:xfrm>
            <a:off x="975121" y="1295161"/>
            <a:ext cx="3578298" cy="320041"/>
          </a:xfrm>
          <a:prstGeom prst="rect">
            <a:avLst/>
          </a:prstGeom>
          <a:solidFill>
            <a:srgbClr val="0096FF"/>
          </a:solidFill>
          <a:ln w="25400"/>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Presentation / Section Name</a:t>
            </a:r>
          </a:p>
        </p:txBody>
      </p:sp>
      <p:sp>
        <p:nvSpPr>
          <p:cNvPr id="1920" name="Titeltext"/>
          <p:cNvSpPr txBox="1">
            <a:spLocks noGrp="1"/>
          </p:cNvSpPr>
          <p:nvPr>
            <p:ph type="title"/>
          </p:nvPr>
        </p:nvSpPr>
        <p:spPr>
          <a:xfrm>
            <a:off x="981895" y="1940242"/>
            <a:ext cx="9178719" cy="4246643"/>
          </a:xfrm>
          <a:prstGeom prst="rect">
            <a:avLst/>
          </a:prstGeom>
        </p:spPr>
        <p:txBody>
          <a:bodyPr lIns="27093" tIns="27093" rIns="27093" bIns="27093" anchor="t">
            <a:normAutofit/>
          </a:bodyPr>
          <a:lstStyle>
            <a:lvl1pPr defTabSz="587022">
              <a:lnSpc>
                <a:spcPct val="70000"/>
              </a:lnSpc>
              <a:spcBef>
                <a:spcPts val="0"/>
              </a:spcBef>
              <a:tabLst/>
              <a:defRPr sz="13600" cap="all" spc="-272">
                <a:solidFill>
                  <a:srgbClr val="000000"/>
                </a:solidFill>
                <a:latin typeface="DIN Condensed"/>
                <a:ea typeface="DIN Condensed"/>
                <a:cs typeface="DIN Condensed"/>
                <a:sym typeface="DIN Condensed"/>
              </a:defRPr>
            </a:lvl1pPr>
          </a:lstStyle>
          <a:p>
            <a:r>
              <a:t>Titeltext</a:t>
            </a:r>
          </a:p>
        </p:txBody>
      </p:sp>
      <p:sp>
        <p:nvSpPr>
          <p:cNvPr id="1921" name="Textebene 1…"/>
          <p:cNvSpPr txBox="1">
            <a:spLocks noGrp="1"/>
          </p:cNvSpPr>
          <p:nvPr>
            <p:ph type="body" sz="quarter" idx="1"/>
          </p:nvPr>
        </p:nvSpPr>
        <p:spPr>
          <a:xfrm>
            <a:off x="983143" y="6793825"/>
            <a:ext cx="7308406" cy="1702754"/>
          </a:xfrm>
          <a:prstGeom prst="rect">
            <a:avLst/>
          </a:prstGeom>
        </p:spPr>
        <p:txBody>
          <a:bodyPr lIns="27093" tIns="27093" rIns="27093" bIns="27093" anchor="t">
            <a:normAutofit/>
          </a:bodyPr>
          <a:lstStyle>
            <a:lvl1pPr marL="0" indent="0" defTabSz="587022">
              <a:lnSpc>
                <a:spcPct val="100000"/>
              </a:lnSpc>
              <a:spcBef>
                <a:spcPts val="4100"/>
              </a:spcBef>
              <a:buClrTx/>
              <a:buSzTx/>
              <a:buFontTx/>
              <a:buNone/>
              <a:tabLst/>
              <a:defRPr sz="2400" cap="all">
                <a:solidFill>
                  <a:srgbClr val="000000"/>
                </a:solidFill>
                <a:latin typeface="Avenir Next"/>
                <a:ea typeface="Avenir Next"/>
                <a:cs typeface="Avenir Next"/>
                <a:sym typeface="Avenir Next"/>
              </a:defRPr>
            </a:lvl1pPr>
            <a:lvl2pPr marL="0" indent="0" defTabSz="587022">
              <a:lnSpc>
                <a:spcPct val="100000"/>
              </a:lnSpc>
              <a:spcBef>
                <a:spcPts val="4100"/>
              </a:spcBef>
              <a:buClrTx/>
              <a:buSzTx/>
              <a:buFontTx/>
              <a:buNone/>
              <a:tabLst/>
              <a:defRPr sz="2400" cap="all">
                <a:solidFill>
                  <a:srgbClr val="000000"/>
                </a:solidFill>
                <a:latin typeface="Avenir Next"/>
                <a:ea typeface="Avenir Next"/>
                <a:cs typeface="Avenir Next"/>
                <a:sym typeface="Avenir Next"/>
              </a:defRPr>
            </a:lvl2pPr>
            <a:lvl3pPr marL="0" indent="0" defTabSz="587022">
              <a:lnSpc>
                <a:spcPct val="100000"/>
              </a:lnSpc>
              <a:spcBef>
                <a:spcPts val="4100"/>
              </a:spcBef>
              <a:buClrTx/>
              <a:buSzTx/>
              <a:buFontTx/>
              <a:buNone/>
              <a:tabLst/>
              <a:defRPr cap="all">
                <a:solidFill>
                  <a:srgbClr val="000000"/>
                </a:solidFill>
                <a:latin typeface="Avenir Next"/>
                <a:ea typeface="Avenir Next"/>
                <a:cs typeface="Avenir Next"/>
                <a:sym typeface="Avenir Next"/>
              </a:defRPr>
            </a:lvl3pPr>
            <a:lvl4pPr marL="0" indent="0" defTabSz="587022">
              <a:lnSpc>
                <a:spcPct val="100000"/>
              </a:lnSpc>
              <a:spcBef>
                <a:spcPts val="4100"/>
              </a:spcBef>
              <a:buClrTx/>
              <a:buSzTx/>
              <a:buFontTx/>
              <a:buNone/>
              <a:tabLst/>
              <a:defRPr sz="2400" cap="all">
                <a:solidFill>
                  <a:srgbClr val="000000"/>
                </a:solidFill>
                <a:latin typeface="Avenir Next"/>
                <a:ea typeface="Avenir Next"/>
                <a:cs typeface="Avenir Next"/>
                <a:sym typeface="Avenir Next"/>
              </a:defRPr>
            </a:lvl4pPr>
            <a:lvl5pPr marL="0" indent="0" defTabSz="587022">
              <a:lnSpc>
                <a:spcPct val="100000"/>
              </a:lnSpc>
              <a:spcBef>
                <a:spcPts val="4100"/>
              </a:spcBef>
              <a:buClrTx/>
              <a:buSzTx/>
              <a:buFontTx/>
              <a:buNone/>
              <a:tabLst/>
              <a:defRPr sz="2400" cap="all">
                <a:solidFill>
                  <a:srgbClr val="000000"/>
                </a:solidFill>
                <a:latin typeface="Avenir Next"/>
                <a:ea typeface="Avenir Next"/>
                <a:cs typeface="Avenir Next"/>
                <a:sym typeface="Avenir Next"/>
              </a:defRPr>
            </a:lvl5pPr>
          </a:lstStyle>
          <a:p>
            <a:r>
              <a:t>Textebene 1</a:t>
            </a:r>
          </a:p>
          <a:p>
            <a:pPr lvl="1"/>
            <a:r>
              <a:t>Textebene 2</a:t>
            </a:r>
          </a:p>
          <a:p>
            <a:pPr lvl="2"/>
            <a:r>
              <a:t>Textebene 3</a:t>
            </a:r>
          </a:p>
          <a:p>
            <a:pPr lvl="3"/>
            <a:r>
              <a:t>Textebene 4</a:t>
            </a:r>
          </a:p>
          <a:p>
            <a:pPr lvl="4"/>
            <a:r>
              <a:t>Textebene 5</a:t>
            </a:r>
          </a:p>
        </p:txBody>
      </p:sp>
      <p:sp>
        <p:nvSpPr>
          <p:cNvPr id="1922" name="Rechteck"/>
          <p:cNvSpPr/>
          <p:nvPr/>
        </p:nvSpPr>
        <p:spPr>
          <a:xfrm>
            <a:off x="975121" y="8659097"/>
            <a:ext cx="1253491" cy="119381"/>
          </a:xfrm>
          <a:prstGeom prst="rect">
            <a:avLst/>
          </a:prstGeom>
          <a:solidFill>
            <a:srgbClr val="D6D6D6"/>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1923" name="Rechteck"/>
          <p:cNvSpPr/>
          <p:nvPr/>
        </p:nvSpPr>
        <p:spPr>
          <a:xfrm>
            <a:off x="975121" y="6511925"/>
            <a:ext cx="1253491" cy="119381"/>
          </a:xfrm>
          <a:prstGeom prst="rect">
            <a:avLst/>
          </a:prstGeom>
          <a:solidFill>
            <a:srgbClr val="000000"/>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1924" name="Foliennummer"/>
          <p:cNvSpPr txBox="1">
            <a:spLocks noGrp="1"/>
          </p:cNvSpPr>
          <p:nvPr>
            <p:ph type="sldNum" sz="quarter" idx="2"/>
          </p:nvPr>
        </p:nvSpPr>
        <p:spPr>
          <a:xfrm>
            <a:off x="11379596" y="975121"/>
            <a:ext cx="650083" cy="295488"/>
          </a:xfrm>
          <a:prstGeom prst="rect">
            <a:avLst/>
          </a:prstGeom>
        </p:spPr>
        <p:txBody>
          <a:bodyPr wrap="square" lIns="27093" tIns="27093" rIns="27093" bIns="27093" anchor="t"/>
          <a:lstStyle>
            <a:lvl1pPr algn="r" defTabSz="587022">
              <a:lnSpc>
                <a:spcPct val="100000"/>
              </a:lnSpc>
              <a:tabLst/>
              <a:defRPr sz="1600">
                <a:solidFill>
                  <a:srgbClr val="000000"/>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931" name="Company or Presentation Name"/>
          <p:cNvSpPr txBox="1">
            <a:spLocks noGrp="1"/>
          </p:cNvSpPr>
          <p:nvPr>
            <p:ph type="body" sz="quarter" idx="13"/>
          </p:nvPr>
        </p:nvSpPr>
        <p:spPr>
          <a:xfrm>
            <a:off x="975121" y="975121"/>
            <a:ext cx="2643766" cy="320041"/>
          </a:xfrm>
          <a:prstGeom prst="rect">
            <a:avLst/>
          </a:prstGeom>
          <a:solidFill>
            <a:srgbClr val="000000"/>
          </a:solidFill>
          <a:ln w="25400"/>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Company or Presentation Name</a:t>
            </a:r>
          </a:p>
        </p:txBody>
      </p:sp>
      <p:sp>
        <p:nvSpPr>
          <p:cNvPr id="1932" name="Presentation / Section Name"/>
          <p:cNvSpPr txBox="1">
            <a:spLocks noGrp="1"/>
          </p:cNvSpPr>
          <p:nvPr>
            <p:ph type="body" sz="quarter" idx="14"/>
          </p:nvPr>
        </p:nvSpPr>
        <p:spPr>
          <a:xfrm>
            <a:off x="975121" y="1295161"/>
            <a:ext cx="3578298" cy="320041"/>
          </a:xfrm>
          <a:prstGeom prst="rect">
            <a:avLst/>
          </a:prstGeom>
          <a:solidFill>
            <a:srgbClr val="0096FF"/>
          </a:solidFill>
          <a:ln w="25400"/>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Presentation / Section Name</a:t>
            </a:r>
          </a:p>
        </p:txBody>
      </p:sp>
      <p:sp>
        <p:nvSpPr>
          <p:cNvPr id="1933" name="Rechteck"/>
          <p:cNvSpPr/>
          <p:nvPr/>
        </p:nvSpPr>
        <p:spPr>
          <a:xfrm>
            <a:off x="975121" y="8659097"/>
            <a:ext cx="1253491" cy="119381"/>
          </a:xfrm>
          <a:prstGeom prst="rect">
            <a:avLst/>
          </a:prstGeom>
          <a:solidFill>
            <a:srgbClr val="D6D6D6"/>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1934" name="Foliennummer"/>
          <p:cNvSpPr txBox="1">
            <a:spLocks noGrp="1"/>
          </p:cNvSpPr>
          <p:nvPr>
            <p:ph type="sldNum" sz="quarter" idx="2"/>
          </p:nvPr>
        </p:nvSpPr>
        <p:spPr>
          <a:xfrm>
            <a:off x="11379596" y="975121"/>
            <a:ext cx="650083" cy="295488"/>
          </a:xfrm>
          <a:prstGeom prst="rect">
            <a:avLst/>
          </a:prstGeom>
        </p:spPr>
        <p:txBody>
          <a:bodyPr wrap="square" lIns="27093" tIns="27093" rIns="27093" bIns="27093" anchor="t"/>
          <a:lstStyle>
            <a:lvl1pPr algn="r" defTabSz="587022">
              <a:lnSpc>
                <a:spcPct val="100000"/>
              </a:lnSpc>
              <a:tabLst/>
              <a:defRPr sz="1600">
                <a:solidFill>
                  <a:srgbClr val="000000"/>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FFFFFF"/>
        </a:solidFill>
        <a:effectLst/>
      </p:bgPr>
    </p:bg>
    <p:spTree>
      <p:nvGrpSpPr>
        <p:cNvPr id="1" name=""/>
        <p:cNvGrpSpPr/>
        <p:nvPr/>
      </p:nvGrpSpPr>
      <p:grpSpPr>
        <a:xfrm>
          <a:off x="0" y="0"/>
          <a:ext cx="0" cy="0"/>
          <a:chOff x="0" y="0"/>
          <a:chExt cx="0" cy="0"/>
        </a:xfrm>
      </p:grpSpPr>
      <p:sp>
        <p:nvSpPr>
          <p:cNvPr id="1941" name="Placeholder--flatUHD.jpg"/>
          <p:cNvSpPr>
            <a:spLocks noGrp="1"/>
          </p:cNvSpPr>
          <p:nvPr>
            <p:ph type="pic" idx="13"/>
          </p:nvPr>
        </p:nvSpPr>
        <p:spPr>
          <a:xfrm>
            <a:off x="975121" y="3033963"/>
            <a:ext cx="11063533" cy="6223237"/>
          </a:xfrm>
          <a:prstGeom prst="rect">
            <a:avLst/>
          </a:prstGeom>
        </p:spPr>
        <p:txBody>
          <a:bodyPr lIns="91439" tIns="45719" rIns="91439" bIns="45719" anchor="t"/>
          <a:lstStyle/>
          <a:p>
            <a:endParaRPr/>
          </a:p>
        </p:txBody>
      </p:sp>
      <p:sp>
        <p:nvSpPr>
          <p:cNvPr id="1942" name="Company or Presentation Name"/>
          <p:cNvSpPr txBox="1">
            <a:spLocks noGrp="1"/>
          </p:cNvSpPr>
          <p:nvPr>
            <p:ph type="body" sz="quarter" idx="14"/>
          </p:nvPr>
        </p:nvSpPr>
        <p:spPr>
          <a:xfrm>
            <a:off x="975121" y="975121"/>
            <a:ext cx="2643766" cy="320041"/>
          </a:xfrm>
          <a:prstGeom prst="rect">
            <a:avLst/>
          </a:prstGeom>
          <a:solidFill>
            <a:srgbClr val="000000"/>
          </a:solidFill>
          <a:ln w="25400"/>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Company or Presentation Name</a:t>
            </a:r>
          </a:p>
        </p:txBody>
      </p:sp>
      <p:sp>
        <p:nvSpPr>
          <p:cNvPr id="1943" name="Presentation / Section Name"/>
          <p:cNvSpPr txBox="1">
            <a:spLocks noGrp="1"/>
          </p:cNvSpPr>
          <p:nvPr>
            <p:ph type="body" sz="quarter" idx="15"/>
          </p:nvPr>
        </p:nvSpPr>
        <p:spPr>
          <a:xfrm>
            <a:off x="975121" y="1295161"/>
            <a:ext cx="3578298" cy="320041"/>
          </a:xfrm>
          <a:prstGeom prst="rect">
            <a:avLst/>
          </a:prstGeom>
          <a:solidFill>
            <a:srgbClr val="0096FF"/>
          </a:solidFill>
          <a:ln w="25400"/>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Presentation / Section Name</a:t>
            </a:r>
          </a:p>
        </p:txBody>
      </p:sp>
      <p:sp>
        <p:nvSpPr>
          <p:cNvPr id="1944" name="Titeltext"/>
          <p:cNvSpPr txBox="1">
            <a:spLocks noGrp="1"/>
          </p:cNvSpPr>
          <p:nvPr>
            <p:ph type="title"/>
          </p:nvPr>
        </p:nvSpPr>
        <p:spPr>
          <a:xfrm>
            <a:off x="981895" y="1940242"/>
            <a:ext cx="5987772" cy="1300163"/>
          </a:xfrm>
          <a:prstGeom prst="rect">
            <a:avLst/>
          </a:prstGeom>
        </p:spPr>
        <p:txBody>
          <a:bodyPr lIns="27093" tIns="27093" rIns="27093" bIns="27093" anchor="t">
            <a:normAutofit/>
          </a:bodyPr>
          <a:lstStyle>
            <a:lvl1pPr defTabSz="587022">
              <a:lnSpc>
                <a:spcPct val="70000"/>
              </a:lnSpc>
              <a:spcBef>
                <a:spcPts val="0"/>
              </a:spcBef>
              <a:tabLst/>
              <a:defRPr sz="6800" cap="all">
                <a:solidFill>
                  <a:srgbClr val="000000"/>
                </a:solidFill>
                <a:latin typeface="DIN Condensed"/>
                <a:ea typeface="DIN Condensed"/>
                <a:cs typeface="DIN Condensed"/>
                <a:sym typeface="DIN Condensed"/>
              </a:defRPr>
            </a:lvl1pPr>
          </a:lstStyle>
          <a:p>
            <a:r>
              <a:t>Titeltext</a:t>
            </a:r>
          </a:p>
        </p:txBody>
      </p:sp>
      <p:sp>
        <p:nvSpPr>
          <p:cNvPr id="1945" name="Rechteck"/>
          <p:cNvSpPr/>
          <p:nvPr/>
        </p:nvSpPr>
        <p:spPr>
          <a:xfrm>
            <a:off x="975121" y="3241675"/>
            <a:ext cx="1137643" cy="108347"/>
          </a:xfrm>
          <a:prstGeom prst="rect">
            <a:avLst/>
          </a:prstGeom>
          <a:solidFill>
            <a:srgbClr val="000000"/>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1946" name="Textebene 1…"/>
          <p:cNvSpPr txBox="1">
            <a:spLocks noGrp="1"/>
          </p:cNvSpPr>
          <p:nvPr>
            <p:ph type="body" sz="quarter" idx="1"/>
          </p:nvPr>
        </p:nvSpPr>
        <p:spPr>
          <a:xfrm>
            <a:off x="7516848" y="1940242"/>
            <a:ext cx="4512831" cy="1300163"/>
          </a:xfrm>
          <a:prstGeom prst="rect">
            <a:avLst/>
          </a:prstGeom>
        </p:spPr>
        <p:txBody>
          <a:bodyPr lIns="27093" tIns="27093" rIns="27093" bIns="27093" anchor="t">
            <a:normAutofit/>
          </a:bodyPr>
          <a:lstStyle>
            <a:lvl1pPr marL="0" indent="0" defTabSz="587022">
              <a:lnSpc>
                <a:spcPct val="100000"/>
              </a:lnSpc>
              <a:spcBef>
                <a:spcPts val="2400"/>
              </a:spcBef>
              <a:buClrTx/>
              <a:buSzTx/>
              <a:buFontTx/>
              <a:buNone/>
              <a:tabLst/>
              <a:defRPr sz="2200">
                <a:solidFill>
                  <a:srgbClr val="000000"/>
                </a:solidFill>
                <a:latin typeface="Avenir Next"/>
                <a:ea typeface="Avenir Next"/>
                <a:cs typeface="Avenir Next"/>
                <a:sym typeface="Avenir Next"/>
              </a:defRPr>
            </a:lvl1pPr>
            <a:lvl2pPr marL="0" indent="0" defTabSz="587022">
              <a:lnSpc>
                <a:spcPct val="100000"/>
              </a:lnSpc>
              <a:spcBef>
                <a:spcPts val="2400"/>
              </a:spcBef>
              <a:buClrTx/>
              <a:buSzTx/>
              <a:buFontTx/>
              <a:buNone/>
              <a:tabLst/>
              <a:defRPr sz="2200">
                <a:solidFill>
                  <a:srgbClr val="000000"/>
                </a:solidFill>
                <a:latin typeface="Avenir Next"/>
                <a:ea typeface="Avenir Next"/>
                <a:cs typeface="Avenir Next"/>
                <a:sym typeface="Avenir Next"/>
              </a:defRPr>
            </a:lvl2pPr>
            <a:lvl3pPr marL="0" indent="0" defTabSz="587022">
              <a:lnSpc>
                <a:spcPct val="100000"/>
              </a:lnSpc>
              <a:spcBef>
                <a:spcPts val="2400"/>
              </a:spcBef>
              <a:buClrTx/>
              <a:buSzTx/>
              <a:buFontTx/>
              <a:buNone/>
              <a:tabLst/>
              <a:defRPr sz="2200">
                <a:solidFill>
                  <a:srgbClr val="000000"/>
                </a:solidFill>
                <a:latin typeface="Avenir Next"/>
                <a:ea typeface="Avenir Next"/>
                <a:cs typeface="Avenir Next"/>
                <a:sym typeface="Avenir Next"/>
              </a:defRPr>
            </a:lvl3pPr>
            <a:lvl4pPr marL="0" indent="0" defTabSz="587022">
              <a:lnSpc>
                <a:spcPct val="100000"/>
              </a:lnSpc>
              <a:spcBef>
                <a:spcPts val="2400"/>
              </a:spcBef>
              <a:buClrTx/>
              <a:buSzTx/>
              <a:buFontTx/>
              <a:buNone/>
              <a:tabLst/>
              <a:defRPr>
                <a:solidFill>
                  <a:srgbClr val="000000"/>
                </a:solidFill>
                <a:latin typeface="Avenir Next"/>
                <a:ea typeface="Avenir Next"/>
                <a:cs typeface="Avenir Next"/>
                <a:sym typeface="Avenir Next"/>
              </a:defRPr>
            </a:lvl4pPr>
            <a:lvl5pPr marL="0" indent="0" defTabSz="587022">
              <a:lnSpc>
                <a:spcPct val="100000"/>
              </a:lnSpc>
              <a:spcBef>
                <a:spcPts val="2400"/>
              </a:spcBef>
              <a:buClrTx/>
              <a:buSzTx/>
              <a:buFontTx/>
              <a:buNone/>
              <a:tabLst/>
              <a:defRPr>
                <a:solidFill>
                  <a:srgbClr val="000000"/>
                </a:solidFill>
                <a:latin typeface="Avenir Next"/>
                <a:ea typeface="Avenir Next"/>
                <a:cs typeface="Avenir Next"/>
                <a:sym typeface="Avenir Next"/>
              </a:defRPr>
            </a:lvl5pPr>
          </a:lstStyle>
          <a:p>
            <a:r>
              <a:t>Textebene 1</a:t>
            </a:r>
          </a:p>
          <a:p>
            <a:pPr lvl="1"/>
            <a:r>
              <a:t>Textebene 2</a:t>
            </a:r>
          </a:p>
          <a:p>
            <a:pPr lvl="2"/>
            <a:r>
              <a:t>Textebene 3</a:t>
            </a:r>
          </a:p>
          <a:p>
            <a:pPr lvl="3"/>
            <a:r>
              <a:t>Textebene 4</a:t>
            </a:r>
          </a:p>
          <a:p>
            <a:pPr lvl="4"/>
            <a:r>
              <a:t>Textebene 5</a:t>
            </a:r>
          </a:p>
        </p:txBody>
      </p:sp>
      <p:sp>
        <p:nvSpPr>
          <p:cNvPr id="1947" name="Foliennummer"/>
          <p:cNvSpPr txBox="1">
            <a:spLocks noGrp="1"/>
          </p:cNvSpPr>
          <p:nvPr>
            <p:ph type="sldNum" sz="quarter" idx="2"/>
          </p:nvPr>
        </p:nvSpPr>
        <p:spPr>
          <a:xfrm>
            <a:off x="11379596" y="975121"/>
            <a:ext cx="650083" cy="295488"/>
          </a:xfrm>
          <a:prstGeom prst="rect">
            <a:avLst/>
          </a:prstGeom>
        </p:spPr>
        <p:txBody>
          <a:bodyPr wrap="square" lIns="27093" tIns="27093" rIns="27093" bIns="27093" anchor="t"/>
          <a:lstStyle>
            <a:lvl1pPr algn="r" defTabSz="587022">
              <a:lnSpc>
                <a:spcPct val="100000"/>
              </a:lnSpc>
              <a:tabLst/>
              <a:defRPr sz="1600">
                <a:solidFill>
                  <a:srgbClr val="000000"/>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x">
  <p:cSld name="Title Over Bullets">
    <p:bg>
      <p:bgPr>
        <a:solidFill>
          <a:srgbClr val="FFFFFF"/>
        </a:solidFill>
        <a:effectLst/>
      </p:bgPr>
    </p:bg>
    <p:spTree>
      <p:nvGrpSpPr>
        <p:cNvPr id="1" name=""/>
        <p:cNvGrpSpPr/>
        <p:nvPr/>
      </p:nvGrpSpPr>
      <p:grpSpPr>
        <a:xfrm>
          <a:off x="0" y="0"/>
          <a:ext cx="0" cy="0"/>
          <a:chOff x="0" y="0"/>
          <a:chExt cx="0" cy="0"/>
        </a:xfrm>
      </p:grpSpPr>
      <p:sp>
        <p:nvSpPr>
          <p:cNvPr id="1954" name="Company or Presentation Name"/>
          <p:cNvSpPr txBox="1">
            <a:spLocks noGrp="1"/>
          </p:cNvSpPr>
          <p:nvPr>
            <p:ph type="body" sz="quarter" idx="13"/>
          </p:nvPr>
        </p:nvSpPr>
        <p:spPr>
          <a:xfrm>
            <a:off x="975121" y="975121"/>
            <a:ext cx="2643766" cy="320041"/>
          </a:xfrm>
          <a:prstGeom prst="rect">
            <a:avLst/>
          </a:prstGeom>
          <a:solidFill>
            <a:srgbClr val="000000"/>
          </a:solidFill>
          <a:ln w="25400"/>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Company or Presentation Name</a:t>
            </a:r>
          </a:p>
        </p:txBody>
      </p:sp>
      <p:sp>
        <p:nvSpPr>
          <p:cNvPr id="1955" name="Presentation / Section Name"/>
          <p:cNvSpPr txBox="1">
            <a:spLocks noGrp="1"/>
          </p:cNvSpPr>
          <p:nvPr>
            <p:ph type="body" sz="quarter" idx="14"/>
          </p:nvPr>
        </p:nvSpPr>
        <p:spPr>
          <a:xfrm>
            <a:off x="975121" y="1295161"/>
            <a:ext cx="3578298" cy="320041"/>
          </a:xfrm>
          <a:prstGeom prst="rect">
            <a:avLst/>
          </a:prstGeom>
          <a:solidFill>
            <a:srgbClr val="0096FF"/>
          </a:solidFill>
          <a:ln w="25400"/>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Presentation / Section Name</a:t>
            </a:r>
          </a:p>
        </p:txBody>
      </p:sp>
      <p:sp>
        <p:nvSpPr>
          <p:cNvPr id="1956" name="Titeltext"/>
          <p:cNvSpPr txBox="1">
            <a:spLocks noGrp="1"/>
          </p:cNvSpPr>
          <p:nvPr>
            <p:ph type="title"/>
          </p:nvPr>
        </p:nvSpPr>
        <p:spPr>
          <a:xfrm>
            <a:off x="981895" y="1940242"/>
            <a:ext cx="9178719" cy="1748910"/>
          </a:xfrm>
          <a:prstGeom prst="rect">
            <a:avLst/>
          </a:prstGeom>
        </p:spPr>
        <p:txBody>
          <a:bodyPr lIns="27093" tIns="27093" rIns="27093" bIns="27093" anchor="t">
            <a:normAutofit/>
          </a:bodyPr>
          <a:lstStyle>
            <a:lvl1pPr defTabSz="587022">
              <a:lnSpc>
                <a:spcPct val="70000"/>
              </a:lnSpc>
              <a:spcBef>
                <a:spcPts val="0"/>
              </a:spcBef>
              <a:tabLst/>
              <a:defRPr sz="6800" cap="all">
                <a:solidFill>
                  <a:srgbClr val="000000"/>
                </a:solidFill>
                <a:latin typeface="DIN Condensed"/>
                <a:ea typeface="DIN Condensed"/>
                <a:cs typeface="DIN Condensed"/>
                <a:sym typeface="DIN Condensed"/>
              </a:defRPr>
            </a:lvl1pPr>
          </a:lstStyle>
          <a:p>
            <a:r>
              <a:t>Titeltext</a:t>
            </a:r>
          </a:p>
        </p:txBody>
      </p:sp>
      <p:sp>
        <p:nvSpPr>
          <p:cNvPr id="1957" name="Textebene 1…"/>
          <p:cNvSpPr txBox="1">
            <a:spLocks noGrp="1"/>
          </p:cNvSpPr>
          <p:nvPr>
            <p:ph type="body" sz="half" idx="1"/>
          </p:nvPr>
        </p:nvSpPr>
        <p:spPr>
          <a:xfrm>
            <a:off x="975121" y="3960018"/>
            <a:ext cx="11054558" cy="4518817"/>
          </a:xfrm>
          <a:prstGeom prst="rect">
            <a:avLst/>
          </a:prstGeom>
        </p:spPr>
        <p:txBody>
          <a:bodyPr lIns="27093" tIns="27093" rIns="27093" bIns="27093" anchor="t">
            <a:normAutofit/>
          </a:bodyPr>
          <a:lstStyle>
            <a:lvl1pPr marL="291041" indent="-291041" defTabSz="587022">
              <a:lnSpc>
                <a:spcPct val="100000"/>
              </a:lnSpc>
              <a:spcBef>
                <a:spcPts val="2400"/>
              </a:spcBef>
              <a:buClrTx/>
              <a:buSzPct val="125000"/>
              <a:buFontTx/>
              <a:buChar char="■"/>
              <a:tabLst/>
              <a:defRPr sz="2200">
                <a:solidFill>
                  <a:srgbClr val="000000"/>
                </a:solidFill>
                <a:latin typeface="Avenir Next"/>
                <a:ea typeface="Avenir Next"/>
                <a:cs typeface="Avenir Next"/>
                <a:sym typeface="Avenir Next"/>
              </a:defRPr>
            </a:lvl1pPr>
            <a:lvl2pPr marL="926041" indent="-291041" defTabSz="587022">
              <a:lnSpc>
                <a:spcPct val="100000"/>
              </a:lnSpc>
              <a:spcBef>
                <a:spcPts val="2400"/>
              </a:spcBef>
              <a:buClrTx/>
              <a:buSzPct val="125000"/>
              <a:buFontTx/>
              <a:buChar char="■"/>
              <a:tabLst/>
              <a:defRPr sz="2200">
                <a:solidFill>
                  <a:srgbClr val="000000"/>
                </a:solidFill>
                <a:latin typeface="Avenir Next"/>
                <a:ea typeface="Avenir Next"/>
                <a:cs typeface="Avenir Next"/>
                <a:sym typeface="Avenir Next"/>
              </a:defRPr>
            </a:lvl2pPr>
            <a:lvl3pPr marL="1561041" indent="-291041" defTabSz="587022">
              <a:lnSpc>
                <a:spcPct val="100000"/>
              </a:lnSpc>
              <a:spcBef>
                <a:spcPts val="2400"/>
              </a:spcBef>
              <a:buClrTx/>
              <a:buSzPct val="125000"/>
              <a:buFontTx/>
              <a:buChar char="■"/>
              <a:tabLst/>
              <a:defRPr sz="2200">
                <a:solidFill>
                  <a:srgbClr val="000000"/>
                </a:solidFill>
                <a:latin typeface="Avenir Next"/>
                <a:ea typeface="Avenir Next"/>
                <a:cs typeface="Avenir Next"/>
                <a:sym typeface="Avenir Next"/>
              </a:defRPr>
            </a:lvl3pPr>
            <a:lvl4pPr marL="2196041" indent="-291041" defTabSz="587022">
              <a:lnSpc>
                <a:spcPct val="100000"/>
              </a:lnSpc>
              <a:spcBef>
                <a:spcPts val="2400"/>
              </a:spcBef>
              <a:buClrTx/>
              <a:buSzPct val="125000"/>
              <a:buFontTx/>
              <a:buChar char="■"/>
              <a:tabLst/>
              <a:defRPr>
                <a:solidFill>
                  <a:srgbClr val="000000"/>
                </a:solidFill>
                <a:latin typeface="Avenir Next"/>
                <a:ea typeface="Avenir Next"/>
                <a:cs typeface="Avenir Next"/>
                <a:sym typeface="Avenir Next"/>
              </a:defRPr>
            </a:lvl4pPr>
            <a:lvl5pPr marL="2831041" indent="-291041" defTabSz="587022">
              <a:lnSpc>
                <a:spcPct val="100000"/>
              </a:lnSpc>
              <a:spcBef>
                <a:spcPts val="2400"/>
              </a:spcBef>
              <a:buClrTx/>
              <a:buSzPct val="125000"/>
              <a:buFontTx/>
              <a:buChar char="■"/>
              <a:tabLst/>
              <a:defRPr>
                <a:solidFill>
                  <a:srgbClr val="000000"/>
                </a:solidFill>
                <a:latin typeface="Avenir Next"/>
                <a:ea typeface="Avenir Next"/>
                <a:cs typeface="Avenir Next"/>
                <a:sym typeface="Avenir Next"/>
              </a:defRPr>
            </a:lvl5pPr>
          </a:lstStyle>
          <a:p>
            <a:r>
              <a:t>Textebene 1</a:t>
            </a:r>
          </a:p>
          <a:p>
            <a:pPr lvl="1"/>
            <a:r>
              <a:t>Textebene 2</a:t>
            </a:r>
          </a:p>
          <a:p>
            <a:pPr lvl="2"/>
            <a:r>
              <a:t>Textebene 3</a:t>
            </a:r>
          </a:p>
          <a:p>
            <a:pPr lvl="3"/>
            <a:r>
              <a:t>Textebene 4</a:t>
            </a:r>
          </a:p>
          <a:p>
            <a:pPr lvl="4"/>
            <a:r>
              <a:t>Textebene 5</a:t>
            </a:r>
          </a:p>
        </p:txBody>
      </p:sp>
      <p:sp>
        <p:nvSpPr>
          <p:cNvPr id="1958" name="Rechteck"/>
          <p:cNvSpPr/>
          <p:nvPr/>
        </p:nvSpPr>
        <p:spPr>
          <a:xfrm>
            <a:off x="975121" y="8659097"/>
            <a:ext cx="1253491" cy="119381"/>
          </a:xfrm>
          <a:prstGeom prst="rect">
            <a:avLst/>
          </a:prstGeom>
          <a:solidFill>
            <a:srgbClr val="D6D6D6"/>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1959" name="Rechteck"/>
          <p:cNvSpPr/>
          <p:nvPr/>
        </p:nvSpPr>
        <p:spPr>
          <a:xfrm>
            <a:off x="975121" y="3689151"/>
            <a:ext cx="1137643" cy="108348"/>
          </a:xfrm>
          <a:prstGeom prst="rect">
            <a:avLst/>
          </a:prstGeom>
          <a:solidFill>
            <a:srgbClr val="000000"/>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1960" name="Foliennummer"/>
          <p:cNvSpPr txBox="1">
            <a:spLocks noGrp="1"/>
          </p:cNvSpPr>
          <p:nvPr>
            <p:ph type="sldNum" sz="quarter" idx="2"/>
          </p:nvPr>
        </p:nvSpPr>
        <p:spPr>
          <a:xfrm>
            <a:off x="11379596" y="975121"/>
            <a:ext cx="650083" cy="295488"/>
          </a:xfrm>
          <a:prstGeom prst="rect">
            <a:avLst/>
          </a:prstGeom>
        </p:spPr>
        <p:txBody>
          <a:bodyPr wrap="square" lIns="27093" tIns="27093" rIns="27093" bIns="27093" anchor="t"/>
          <a:lstStyle>
            <a:lvl1pPr algn="r" defTabSz="587022">
              <a:lnSpc>
                <a:spcPct val="100000"/>
              </a:lnSpc>
              <a:tabLst/>
              <a:defRPr sz="1600">
                <a:solidFill>
                  <a:srgbClr val="000000"/>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x">
  <p:cSld name="Agenda">
    <p:bg>
      <p:bgPr>
        <a:solidFill>
          <a:srgbClr val="FFFFFF"/>
        </a:solidFill>
        <a:effectLst/>
      </p:bgPr>
    </p:bg>
    <p:spTree>
      <p:nvGrpSpPr>
        <p:cNvPr id="1" name=""/>
        <p:cNvGrpSpPr/>
        <p:nvPr/>
      </p:nvGrpSpPr>
      <p:grpSpPr>
        <a:xfrm>
          <a:off x="0" y="0"/>
          <a:ext cx="0" cy="0"/>
          <a:chOff x="0" y="0"/>
          <a:chExt cx="0" cy="0"/>
        </a:xfrm>
      </p:grpSpPr>
      <p:sp>
        <p:nvSpPr>
          <p:cNvPr id="1967" name="Company or Presentation Name"/>
          <p:cNvSpPr txBox="1">
            <a:spLocks noGrp="1"/>
          </p:cNvSpPr>
          <p:nvPr>
            <p:ph type="body" sz="quarter" idx="13"/>
          </p:nvPr>
        </p:nvSpPr>
        <p:spPr>
          <a:xfrm>
            <a:off x="975121" y="975121"/>
            <a:ext cx="2643766" cy="320041"/>
          </a:xfrm>
          <a:prstGeom prst="rect">
            <a:avLst/>
          </a:prstGeom>
          <a:solidFill>
            <a:srgbClr val="000000"/>
          </a:solidFill>
          <a:ln w="25400"/>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Company or Presentation Name</a:t>
            </a:r>
          </a:p>
        </p:txBody>
      </p:sp>
      <p:sp>
        <p:nvSpPr>
          <p:cNvPr id="1968" name="Presentation / Section Name"/>
          <p:cNvSpPr txBox="1">
            <a:spLocks noGrp="1"/>
          </p:cNvSpPr>
          <p:nvPr>
            <p:ph type="body" sz="quarter" idx="14"/>
          </p:nvPr>
        </p:nvSpPr>
        <p:spPr>
          <a:xfrm>
            <a:off x="975121" y="1295161"/>
            <a:ext cx="3578298" cy="320041"/>
          </a:xfrm>
          <a:prstGeom prst="rect">
            <a:avLst/>
          </a:prstGeom>
          <a:solidFill>
            <a:srgbClr val="0096FF"/>
          </a:solidFill>
          <a:ln w="25400"/>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Presentation / Section Name</a:t>
            </a:r>
          </a:p>
        </p:txBody>
      </p:sp>
      <p:sp>
        <p:nvSpPr>
          <p:cNvPr id="1969" name="Titeltext"/>
          <p:cNvSpPr txBox="1">
            <a:spLocks noGrp="1"/>
          </p:cNvSpPr>
          <p:nvPr>
            <p:ph type="title"/>
          </p:nvPr>
        </p:nvSpPr>
        <p:spPr>
          <a:xfrm>
            <a:off x="981895" y="1940242"/>
            <a:ext cx="9178719" cy="1748910"/>
          </a:xfrm>
          <a:prstGeom prst="rect">
            <a:avLst/>
          </a:prstGeom>
        </p:spPr>
        <p:txBody>
          <a:bodyPr lIns="27093" tIns="27093" rIns="27093" bIns="27093" anchor="t">
            <a:normAutofit/>
          </a:bodyPr>
          <a:lstStyle>
            <a:lvl1pPr defTabSz="587022">
              <a:lnSpc>
                <a:spcPct val="70000"/>
              </a:lnSpc>
              <a:spcBef>
                <a:spcPts val="0"/>
              </a:spcBef>
              <a:tabLst/>
              <a:defRPr sz="9600" cap="all" spc="-192">
                <a:solidFill>
                  <a:srgbClr val="000000"/>
                </a:solidFill>
                <a:latin typeface="DIN Condensed"/>
                <a:ea typeface="DIN Condensed"/>
                <a:cs typeface="DIN Condensed"/>
                <a:sym typeface="DIN Condensed"/>
              </a:defRPr>
            </a:lvl1pPr>
          </a:lstStyle>
          <a:p>
            <a:r>
              <a:t>Titeltext</a:t>
            </a:r>
          </a:p>
        </p:txBody>
      </p:sp>
      <p:sp>
        <p:nvSpPr>
          <p:cNvPr id="1970" name="Rechteck"/>
          <p:cNvSpPr/>
          <p:nvPr/>
        </p:nvSpPr>
        <p:spPr>
          <a:xfrm>
            <a:off x="975121" y="8659097"/>
            <a:ext cx="1253491" cy="119381"/>
          </a:xfrm>
          <a:prstGeom prst="rect">
            <a:avLst/>
          </a:prstGeom>
          <a:solidFill>
            <a:srgbClr val="D6D6D6"/>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1971" name="Rechteck"/>
          <p:cNvSpPr/>
          <p:nvPr/>
        </p:nvSpPr>
        <p:spPr>
          <a:xfrm>
            <a:off x="975121" y="3689151"/>
            <a:ext cx="1137643" cy="108348"/>
          </a:xfrm>
          <a:prstGeom prst="rect">
            <a:avLst/>
          </a:prstGeom>
          <a:solidFill>
            <a:srgbClr val="000000"/>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1972" name="Session Description Nullam quis risus eget urna mollis ornare vel eu leo. Duis mollis, est non commodo luctus, nisi erat porttitor ligula, eget lacinia odio sem nec elit. Maecenas faucibus mollis interdum. Aenean eu Porta Condimentum Consectetur."/>
          <p:cNvSpPr txBox="1">
            <a:spLocks noGrp="1"/>
          </p:cNvSpPr>
          <p:nvPr>
            <p:ph type="body" sz="quarter" idx="15"/>
          </p:nvPr>
        </p:nvSpPr>
        <p:spPr>
          <a:xfrm>
            <a:off x="975121" y="6204688"/>
            <a:ext cx="2476501" cy="2284898"/>
          </a:xfrm>
          <a:prstGeom prst="rect">
            <a:avLst/>
          </a:prstGeom>
        </p:spPr>
        <p:txBody>
          <a:bodyPr lIns="36115" tIns="36115" rIns="36115" bIns="36115" anchor="t">
            <a:normAutofit/>
          </a:bodyPr>
          <a:lstStyle>
            <a:lvl1pPr marL="0" indent="0" defTabSz="587022">
              <a:lnSpc>
                <a:spcPct val="100000"/>
              </a:lnSpc>
              <a:spcBef>
                <a:spcPts val="1200"/>
              </a:spcBef>
              <a:buClrTx/>
              <a:buSzTx/>
              <a:buFontTx/>
              <a:buNone/>
              <a:tabLst/>
              <a:defRPr sz="1400">
                <a:solidFill>
                  <a:srgbClr val="000000"/>
                </a:solidFill>
                <a:latin typeface="Avenir Book"/>
                <a:ea typeface="Avenir Book"/>
                <a:cs typeface="Avenir Book"/>
                <a:sym typeface="Avenir Book"/>
              </a:defRPr>
            </a:lvl1pPr>
          </a:lstStyle>
          <a:p>
            <a:r>
              <a:t>Session Description Nullam quis risus eget urna mollis ornare vel eu leo. Duis mollis, est non commodo luctus, nisi erat porttitor ligula, eget lacinia odio sem nec elit. Maecenas faucibus mollis interdum. Aenean eu Porta Condimentum Consectetur.</a:t>
            </a:r>
          </a:p>
        </p:txBody>
      </p:sp>
      <p:sp>
        <p:nvSpPr>
          <p:cNvPr id="1973" name="8:00 - 8:30"/>
          <p:cNvSpPr txBox="1">
            <a:spLocks noGrp="1"/>
          </p:cNvSpPr>
          <p:nvPr>
            <p:ph type="body" sz="quarter" idx="16"/>
          </p:nvPr>
        </p:nvSpPr>
        <p:spPr>
          <a:xfrm>
            <a:off x="975121" y="3949267"/>
            <a:ext cx="2643766" cy="643732"/>
          </a:xfrm>
          <a:prstGeom prst="rect">
            <a:avLst/>
          </a:prstGeom>
        </p:spPr>
        <p:txBody>
          <a:bodyPr lIns="36115" tIns="36115" rIns="36115" bIns="36115" anchor="t">
            <a:spAutoFit/>
          </a:bodyPr>
          <a:lstStyle>
            <a:lvl1pPr marL="0" indent="0" defTabSz="587022">
              <a:lnSpc>
                <a:spcPct val="70000"/>
              </a:lnSpc>
              <a:spcBef>
                <a:spcPts val="0"/>
              </a:spcBef>
              <a:buClrTx/>
              <a:buSzTx/>
              <a:buFontTx/>
              <a:buNone/>
              <a:tabLst/>
              <a:defRPr sz="3800" cap="all" spc="-114">
                <a:solidFill>
                  <a:srgbClr val="000000"/>
                </a:solidFill>
                <a:latin typeface="DIN Alternate"/>
                <a:ea typeface="DIN Alternate"/>
                <a:cs typeface="DIN Alternate"/>
                <a:sym typeface="DIN Alternate"/>
              </a:defRPr>
            </a:lvl1pPr>
          </a:lstStyle>
          <a:p>
            <a:r>
              <a:t>8:00 - 8:30</a:t>
            </a:r>
          </a:p>
        </p:txBody>
      </p:sp>
      <p:sp>
        <p:nvSpPr>
          <p:cNvPr id="1974" name="Session Name"/>
          <p:cNvSpPr txBox="1">
            <a:spLocks noGrp="1"/>
          </p:cNvSpPr>
          <p:nvPr>
            <p:ph type="body" sz="quarter" idx="17"/>
          </p:nvPr>
        </p:nvSpPr>
        <p:spPr>
          <a:xfrm>
            <a:off x="975121" y="4752840"/>
            <a:ext cx="2643766" cy="389732"/>
          </a:xfrm>
          <a:prstGeom prst="rect">
            <a:avLst/>
          </a:prstGeom>
        </p:spPr>
        <p:txBody>
          <a:bodyPr lIns="36115" tIns="36115" rIns="36115" bIns="36115" anchor="t">
            <a:spAutoFit/>
          </a:bodyPr>
          <a:lstStyle>
            <a:lvl1pPr marL="0" indent="0" defTabSz="587022">
              <a:lnSpc>
                <a:spcPct val="80000"/>
              </a:lnSpc>
              <a:spcBef>
                <a:spcPts val="200"/>
              </a:spcBef>
              <a:buClrTx/>
              <a:buSzTx/>
              <a:buFontTx/>
              <a:buNone/>
              <a:tabLst/>
              <a:defRPr sz="1800" cap="all">
                <a:solidFill>
                  <a:srgbClr val="000000"/>
                </a:solidFill>
                <a:latin typeface="Avenir Next Medium"/>
                <a:ea typeface="Avenir Next Medium"/>
                <a:cs typeface="Avenir Next Medium"/>
                <a:sym typeface="Avenir Next Medium"/>
              </a:defRPr>
            </a:lvl1pPr>
          </a:lstStyle>
          <a:p>
            <a:r>
              <a:t>Session Name</a:t>
            </a:r>
          </a:p>
        </p:txBody>
      </p:sp>
      <p:sp>
        <p:nvSpPr>
          <p:cNvPr id="1975" name="Session Leader…"/>
          <p:cNvSpPr txBox="1">
            <a:spLocks noGrp="1"/>
          </p:cNvSpPr>
          <p:nvPr>
            <p:ph type="body" sz="quarter" idx="18"/>
          </p:nvPr>
        </p:nvSpPr>
        <p:spPr>
          <a:xfrm>
            <a:off x="975122" y="5410144"/>
            <a:ext cx="2643765" cy="554832"/>
          </a:xfrm>
          <a:prstGeom prst="rect">
            <a:avLst/>
          </a:prstGeom>
        </p:spPr>
        <p:txBody>
          <a:bodyPr lIns="36115" tIns="36115" rIns="36115" bIns="36115" anchor="t">
            <a:spAutoFit/>
          </a:bodyPr>
          <a:lstStyle/>
          <a:p>
            <a:pPr marL="0" indent="0" defTabSz="587022">
              <a:lnSpc>
                <a:spcPct val="100000"/>
              </a:lnSpc>
              <a:spcBef>
                <a:spcPts val="400"/>
              </a:spcBef>
              <a:buClrTx/>
              <a:buSzTx/>
              <a:buFontTx/>
              <a:buNone/>
              <a:tabLst/>
              <a:defRPr sz="1600" cap="all" spc="31">
                <a:solidFill>
                  <a:srgbClr val="000000"/>
                </a:solidFill>
                <a:latin typeface="Avenir Next Demi Bold"/>
                <a:ea typeface="Avenir Next Demi Bold"/>
                <a:cs typeface="Avenir Next Demi Bold"/>
                <a:sym typeface="Avenir Next Demi Bold"/>
              </a:defRPr>
            </a:pPr>
            <a:r>
              <a:t>Session Leader</a:t>
            </a:r>
          </a:p>
          <a:p>
            <a:pPr marL="0" indent="0" defTabSz="587022">
              <a:lnSpc>
                <a:spcPct val="100000"/>
              </a:lnSpc>
              <a:spcBef>
                <a:spcPts val="0"/>
              </a:spcBef>
              <a:buClrTx/>
              <a:buSzTx/>
              <a:buFontTx/>
              <a:buNone/>
              <a:tabLst/>
              <a:defRPr sz="1200" cap="all" spc="23">
                <a:solidFill>
                  <a:srgbClr val="000000"/>
                </a:solidFill>
                <a:latin typeface="Avenir Next"/>
                <a:ea typeface="Avenir Next"/>
                <a:cs typeface="Avenir Next"/>
                <a:sym typeface="Avenir Next"/>
              </a:defRPr>
            </a:pPr>
            <a:r>
              <a:t>Leader Title</a:t>
            </a:r>
          </a:p>
        </p:txBody>
      </p:sp>
      <p:sp>
        <p:nvSpPr>
          <p:cNvPr id="1976" name="Session Description Nullam quis risus eget urna mollis ornare vel eu leo. Duis mollis, est non commodo luctus, nisi erat porttitor ligula, eget lacinia odio sem nec elit. Maecenas faucibus mollis interdum. Aenean eu Porta Condimentum Consectetur."/>
          <p:cNvSpPr txBox="1">
            <a:spLocks noGrp="1"/>
          </p:cNvSpPr>
          <p:nvPr>
            <p:ph type="body" sz="quarter" idx="19"/>
          </p:nvPr>
        </p:nvSpPr>
        <p:spPr>
          <a:xfrm>
            <a:off x="3778718" y="6204688"/>
            <a:ext cx="2476501" cy="2284898"/>
          </a:xfrm>
          <a:prstGeom prst="rect">
            <a:avLst/>
          </a:prstGeom>
        </p:spPr>
        <p:txBody>
          <a:bodyPr lIns="36115" tIns="36115" rIns="36115" bIns="36115" anchor="t">
            <a:normAutofit/>
          </a:bodyPr>
          <a:lstStyle>
            <a:lvl1pPr marL="0" indent="0" defTabSz="587022">
              <a:lnSpc>
                <a:spcPct val="100000"/>
              </a:lnSpc>
              <a:spcBef>
                <a:spcPts val="1200"/>
              </a:spcBef>
              <a:buClrTx/>
              <a:buSzTx/>
              <a:buFontTx/>
              <a:buNone/>
              <a:tabLst/>
              <a:defRPr sz="1400">
                <a:solidFill>
                  <a:srgbClr val="000000"/>
                </a:solidFill>
                <a:latin typeface="Avenir Book"/>
                <a:ea typeface="Avenir Book"/>
                <a:cs typeface="Avenir Book"/>
                <a:sym typeface="Avenir Book"/>
              </a:defRPr>
            </a:lvl1pPr>
          </a:lstStyle>
          <a:p>
            <a:r>
              <a:t>Session Description Nullam quis risus eget urna mollis ornare vel eu leo. Duis mollis, est non commodo luctus, nisi erat porttitor ligula, eget lacinia odio sem nec elit. Maecenas faucibus mollis interdum. Aenean eu Porta Condimentum Consectetur.</a:t>
            </a:r>
          </a:p>
        </p:txBody>
      </p:sp>
      <p:sp>
        <p:nvSpPr>
          <p:cNvPr id="1977" name="8:30 - 9:00"/>
          <p:cNvSpPr txBox="1">
            <a:spLocks noGrp="1"/>
          </p:cNvSpPr>
          <p:nvPr>
            <p:ph type="body" sz="quarter" idx="20"/>
          </p:nvPr>
        </p:nvSpPr>
        <p:spPr>
          <a:xfrm>
            <a:off x="3778718" y="3949267"/>
            <a:ext cx="2643766" cy="643732"/>
          </a:xfrm>
          <a:prstGeom prst="rect">
            <a:avLst/>
          </a:prstGeom>
        </p:spPr>
        <p:txBody>
          <a:bodyPr lIns="36115" tIns="36115" rIns="36115" bIns="36115" anchor="t">
            <a:spAutoFit/>
          </a:bodyPr>
          <a:lstStyle>
            <a:lvl1pPr marL="0" indent="0" defTabSz="587022">
              <a:lnSpc>
                <a:spcPct val="70000"/>
              </a:lnSpc>
              <a:spcBef>
                <a:spcPts val="0"/>
              </a:spcBef>
              <a:buClrTx/>
              <a:buSzTx/>
              <a:buFontTx/>
              <a:buNone/>
              <a:tabLst/>
              <a:defRPr sz="3800" cap="all" spc="-114">
                <a:solidFill>
                  <a:srgbClr val="000000"/>
                </a:solidFill>
                <a:latin typeface="DIN Alternate"/>
                <a:ea typeface="DIN Alternate"/>
                <a:cs typeface="DIN Alternate"/>
                <a:sym typeface="DIN Alternate"/>
              </a:defRPr>
            </a:lvl1pPr>
          </a:lstStyle>
          <a:p>
            <a:r>
              <a:t>8:30 - 9:00</a:t>
            </a:r>
          </a:p>
        </p:txBody>
      </p:sp>
      <p:sp>
        <p:nvSpPr>
          <p:cNvPr id="1978" name="Session Name"/>
          <p:cNvSpPr txBox="1">
            <a:spLocks noGrp="1"/>
          </p:cNvSpPr>
          <p:nvPr>
            <p:ph type="body" sz="quarter" idx="21"/>
          </p:nvPr>
        </p:nvSpPr>
        <p:spPr>
          <a:xfrm>
            <a:off x="3778718" y="4752840"/>
            <a:ext cx="2643766" cy="389732"/>
          </a:xfrm>
          <a:prstGeom prst="rect">
            <a:avLst/>
          </a:prstGeom>
        </p:spPr>
        <p:txBody>
          <a:bodyPr lIns="36115" tIns="36115" rIns="36115" bIns="36115" anchor="t">
            <a:spAutoFit/>
          </a:bodyPr>
          <a:lstStyle>
            <a:lvl1pPr marL="0" indent="0" defTabSz="587022">
              <a:lnSpc>
                <a:spcPct val="80000"/>
              </a:lnSpc>
              <a:spcBef>
                <a:spcPts val="200"/>
              </a:spcBef>
              <a:buClrTx/>
              <a:buSzTx/>
              <a:buFontTx/>
              <a:buNone/>
              <a:tabLst/>
              <a:defRPr sz="1800" cap="all">
                <a:solidFill>
                  <a:srgbClr val="000000"/>
                </a:solidFill>
                <a:latin typeface="Avenir Next Medium"/>
                <a:ea typeface="Avenir Next Medium"/>
                <a:cs typeface="Avenir Next Medium"/>
                <a:sym typeface="Avenir Next Medium"/>
              </a:defRPr>
            </a:lvl1pPr>
          </a:lstStyle>
          <a:p>
            <a:r>
              <a:t>Session Name</a:t>
            </a:r>
          </a:p>
        </p:txBody>
      </p:sp>
      <p:sp>
        <p:nvSpPr>
          <p:cNvPr id="1979" name="Session Leader…"/>
          <p:cNvSpPr txBox="1">
            <a:spLocks noGrp="1"/>
          </p:cNvSpPr>
          <p:nvPr>
            <p:ph type="body" sz="quarter" idx="22"/>
          </p:nvPr>
        </p:nvSpPr>
        <p:spPr>
          <a:xfrm>
            <a:off x="3778719" y="5410144"/>
            <a:ext cx="2643765" cy="554832"/>
          </a:xfrm>
          <a:prstGeom prst="rect">
            <a:avLst/>
          </a:prstGeom>
        </p:spPr>
        <p:txBody>
          <a:bodyPr lIns="36115" tIns="36115" rIns="36115" bIns="36115" anchor="t">
            <a:spAutoFit/>
          </a:bodyPr>
          <a:lstStyle/>
          <a:p>
            <a:pPr marL="0" indent="0" defTabSz="587022">
              <a:lnSpc>
                <a:spcPct val="100000"/>
              </a:lnSpc>
              <a:spcBef>
                <a:spcPts val="400"/>
              </a:spcBef>
              <a:buClrTx/>
              <a:buSzTx/>
              <a:buFontTx/>
              <a:buNone/>
              <a:tabLst/>
              <a:defRPr sz="1600" cap="all" spc="31">
                <a:solidFill>
                  <a:srgbClr val="000000"/>
                </a:solidFill>
                <a:latin typeface="Avenir Next Demi Bold"/>
                <a:ea typeface="Avenir Next Demi Bold"/>
                <a:cs typeface="Avenir Next Demi Bold"/>
                <a:sym typeface="Avenir Next Demi Bold"/>
              </a:defRPr>
            </a:pPr>
            <a:r>
              <a:t>Session Leader</a:t>
            </a:r>
          </a:p>
          <a:p>
            <a:pPr marL="0" indent="0" defTabSz="587022">
              <a:lnSpc>
                <a:spcPct val="100000"/>
              </a:lnSpc>
              <a:spcBef>
                <a:spcPts val="0"/>
              </a:spcBef>
              <a:buClrTx/>
              <a:buSzTx/>
              <a:buFontTx/>
              <a:buNone/>
              <a:tabLst/>
              <a:defRPr sz="1200" cap="all" spc="23">
                <a:solidFill>
                  <a:srgbClr val="000000"/>
                </a:solidFill>
                <a:latin typeface="Avenir Next"/>
                <a:ea typeface="Avenir Next"/>
                <a:cs typeface="Avenir Next"/>
                <a:sym typeface="Avenir Next"/>
              </a:defRPr>
            </a:pPr>
            <a:r>
              <a:t>Leader Title</a:t>
            </a:r>
          </a:p>
        </p:txBody>
      </p:sp>
      <p:sp>
        <p:nvSpPr>
          <p:cNvPr id="1980" name="Session Description Nullam quis risus eget urna mollis ornare vel eu leo. Duis mollis, est non commodo luctus, nisi erat porttitor ligula, eget lacinia odio sem nec elit. Maecenas faucibus mollis interdum. Aenean eu Porta Condimentum Consectetur."/>
          <p:cNvSpPr txBox="1">
            <a:spLocks noGrp="1"/>
          </p:cNvSpPr>
          <p:nvPr>
            <p:ph type="body" sz="quarter" idx="23"/>
          </p:nvPr>
        </p:nvSpPr>
        <p:spPr>
          <a:xfrm>
            <a:off x="6582316" y="6204688"/>
            <a:ext cx="2476501" cy="2284898"/>
          </a:xfrm>
          <a:prstGeom prst="rect">
            <a:avLst/>
          </a:prstGeom>
        </p:spPr>
        <p:txBody>
          <a:bodyPr lIns="36115" tIns="36115" rIns="36115" bIns="36115" anchor="t">
            <a:normAutofit/>
          </a:bodyPr>
          <a:lstStyle>
            <a:lvl1pPr marL="0" indent="0" defTabSz="587022">
              <a:lnSpc>
                <a:spcPct val="100000"/>
              </a:lnSpc>
              <a:spcBef>
                <a:spcPts val="1200"/>
              </a:spcBef>
              <a:buClrTx/>
              <a:buSzTx/>
              <a:buFontTx/>
              <a:buNone/>
              <a:tabLst/>
              <a:defRPr sz="1400">
                <a:solidFill>
                  <a:srgbClr val="000000"/>
                </a:solidFill>
                <a:latin typeface="Avenir Book"/>
                <a:ea typeface="Avenir Book"/>
                <a:cs typeface="Avenir Book"/>
                <a:sym typeface="Avenir Book"/>
              </a:defRPr>
            </a:lvl1pPr>
          </a:lstStyle>
          <a:p>
            <a:r>
              <a:t>Session Description Nullam quis risus eget urna mollis ornare vel eu leo. Duis mollis, est non commodo luctus, nisi erat porttitor ligula, eget lacinia odio sem nec elit. Maecenas faucibus mollis interdum. Aenean eu Porta Condimentum Consectetur.</a:t>
            </a:r>
          </a:p>
        </p:txBody>
      </p:sp>
      <p:sp>
        <p:nvSpPr>
          <p:cNvPr id="1981" name="9:00 - 1:00"/>
          <p:cNvSpPr txBox="1">
            <a:spLocks noGrp="1"/>
          </p:cNvSpPr>
          <p:nvPr>
            <p:ph type="body" sz="quarter" idx="24"/>
          </p:nvPr>
        </p:nvSpPr>
        <p:spPr>
          <a:xfrm>
            <a:off x="6582316" y="3949267"/>
            <a:ext cx="2643765" cy="643732"/>
          </a:xfrm>
          <a:prstGeom prst="rect">
            <a:avLst/>
          </a:prstGeom>
        </p:spPr>
        <p:txBody>
          <a:bodyPr lIns="36115" tIns="36115" rIns="36115" bIns="36115" anchor="t">
            <a:spAutoFit/>
          </a:bodyPr>
          <a:lstStyle>
            <a:lvl1pPr marL="0" indent="0" defTabSz="587022">
              <a:lnSpc>
                <a:spcPct val="70000"/>
              </a:lnSpc>
              <a:spcBef>
                <a:spcPts val="0"/>
              </a:spcBef>
              <a:buClrTx/>
              <a:buSzTx/>
              <a:buFontTx/>
              <a:buNone/>
              <a:tabLst/>
              <a:defRPr sz="3800" cap="all" spc="-114">
                <a:solidFill>
                  <a:srgbClr val="000000"/>
                </a:solidFill>
                <a:latin typeface="DIN Alternate"/>
                <a:ea typeface="DIN Alternate"/>
                <a:cs typeface="DIN Alternate"/>
                <a:sym typeface="DIN Alternate"/>
              </a:defRPr>
            </a:lvl1pPr>
          </a:lstStyle>
          <a:p>
            <a:r>
              <a:t>9:00 - 1:00</a:t>
            </a:r>
          </a:p>
        </p:txBody>
      </p:sp>
      <p:sp>
        <p:nvSpPr>
          <p:cNvPr id="1982" name="Session Name"/>
          <p:cNvSpPr txBox="1">
            <a:spLocks noGrp="1"/>
          </p:cNvSpPr>
          <p:nvPr>
            <p:ph type="body" sz="quarter" idx="25"/>
          </p:nvPr>
        </p:nvSpPr>
        <p:spPr>
          <a:xfrm>
            <a:off x="6582316" y="4752840"/>
            <a:ext cx="2643765" cy="389732"/>
          </a:xfrm>
          <a:prstGeom prst="rect">
            <a:avLst/>
          </a:prstGeom>
        </p:spPr>
        <p:txBody>
          <a:bodyPr lIns="36115" tIns="36115" rIns="36115" bIns="36115" anchor="t">
            <a:spAutoFit/>
          </a:bodyPr>
          <a:lstStyle>
            <a:lvl1pPr marL="0" indent="0" defTabSz="587022">
              <a:lnSpc>
                <a:spcPct val="80000"/>
              </a:lnSpc>
              <a:spcBef>
                <a:spcPts val="200"/>
              </a:spcBef>
              <a:buClrTx/>
              <a:buSzTx/>
              <a:buFontTx/>
              <a:buNone/>
              <a:tabLst/>
              <a:defRPr sz="1800" cap="all">
                <a:solidFill>
                  <a:srgbClr val="000000"/>
                </a:solidFill>
                <a:latin typeface="Avenir Next Medium"/>
                <a:ea typeface="Avenir Next Medium"/>
                <a:cs typeface="Avenir Next Medium"/>
                <a:sym typeface="Avenir Next Medium"/>
              </a:defRPr>
            </a:lvl1pPr>
          </a:lstStyle>
          <a:p>
            <a:r>
              <a:t>Session Name</a:t>
            </a:r>
          </a:p>
        </p:txBody>
      </p:sp>
      <p:sp>
        <p:nvSpPr>
          <p:cNvPr id="1983" name="Session Leader…"/>
          <p:cNvSpPr txBox="1">
            <a:spLocks noGrp="1"/>
          </p:cNvSpPr>
          <p:nvPr>
            <p:ph type="body" sz="quarter" idx="26"/>
          </p:nvPr>
        </p:nvSpPr>
        <p:spPr>
          <a:xfrm>
            <a:off x="6582316" y="5410144"/>
            <a:ext cx="2643765" cy="554832"/>
          </a:xfrm>
          <a:prstGeom prst="rect">
            <a:avLst/>
          </a:prstGeom>
        </p:spPr>
        <p:txBody>
          <a:bodyPr lIns="36115" tIns="36115" rIns="36115" bIns="36115" anchor="t">
            <a:spAutoFit/>
          </a:bodyPr>
          <a:lstStyle/>
          <a:p>
            <a:pPr marL="0" indent="0" defTabSz="587022">
              <a:lnSpc>
                <a:spcPct val="100000"/>
              </a:lnSpc>
              <a:spcBef>
                <a:spcPts val="400"/>
              </a:spcBef>
              <a:buClrTx/>
              <a:buSzTx/>
              <a:buFontTx/>
              <a:buNone/>
              <a:tabLst/>
              <a:defRPr sz="1600" cap="all" spc="31">
                <a:solidFill>
                  <a:srgbClr val="000000"/>
                </a:solidFill>
                <a:latin typeface="Avenir Next Demi Bold"/>
                <a:ea typeface="Avenir Next Demi Bold"/>
                <a:cs typeface="Avenir Next Demi Bold"/>
                <a:sym typeface="Avenir Next Demi Bold"/>
              </a:defRPr>
            </a:pPr>
            <a:r>
              <a:t>Session Leader</a:t>
            </a:r>
          </a:p>
          <a:p>
            <a:pPr marL="0" indent="0" defTabSz="587022">
              <a:lnSpc>
                <a:spcPct val="100000"/>
              </a:lnSpc>
              <a:spcBef>
                <a:spcPts val="0"/>
              </a:spcBef>
              <a:buClrTx/>
              <a:buSzTx/>
              <a:buFontTx/>
              <a:buNone/>
              <a:tabLst/>
              <a:defRPr sz="1200" cap="all" spc="23">
                <a:solidFill>
                  <a:srgbClr val="000000"/>
                </a:solidFill>
                <a:latin typeface="Avenir Next"/>
                <a:ea typeface="Avenir Next"/>
                <a:cs typeface="Avenir Next"/>
                <a:sym typeface="Avenir Next"/>
              </a:defRPr>
            </a:pPr>
            <a:r>
              <a:t>Leader Title</a:t>
            </a:r>
          </a:p>
        </p:txBody>
      </p:sp>
      <p:sp>
        <p:nvSpPr>
          <p:cNvPr id="1984" name="Session Description Nullam quis risus eget urna mollis ornare vel eu leo. Duis mollis, est non commodo luctus, nisi erat porttitor ligula, eget lacinia odio sem nec elit. Maecenas faucibus mollis interdum. Aenean eu Porta Condimentum Consectetur."/>
          <p:cNvSpPr txBox="1">
            <a:spLocks noGrp="1"/>
          </p:cNvSpPr>
          <p:nvPr>
            <p:ph type="body" sz="quarter" idx="27"/>
          </p:nvPr>
        </p:nvSpPr>
        <p:spPr>
          <a:xfrm>
            <a:off x="9385913" y="6204688"/>
            <a:ext cx="2476501" cy="2284898"/>
          </a:xfrm>
          <a:prstGeom prst="rect">
            <a:avLst/>
          </a:prstGeom>
        </p:spPr>
        <p:txBody>
          <a:bodyPr lIns="36115" tIns="36115" rIns="36115" bIns="36115" anchor="t">
            <a:normAutofit/>
          </a:bodyPr>
          <a:lstStyle>
            <a:lvl1pPr marL="0" indent="0" defTabSz="587022">
              <a:lnSpc>
                <a:spcPct val="100000"/>
              </a:lnSpc>
              <a:spcBef>
                <a:spcPts val="1200"/>
              </a:spcBef>
              <a:buClrTx/>
              <a:buSzTx/>
              <a:buFontTx/>
              <a:buNone/>
              <a:tabLst/>
              <a:defRPr sz="1400">
                <a:solidFill>
                  <a:srgbClr val="000000"/>
                </a:solidFill>
                <a:latin typeface="Avenir Book"/>
                <a:ea typeface="Avenir Book"/>
                <a:cs typeface="Avenir Book"/>
                <a:sym typeface="Avenir Book"/>
              </a:defRPr>
            </a:lvl1pPr>
          </a:lstStyle>
          <a:p>
            <a:r>
              <a:t>Session Description Nullam quis risus eget urna mollis ornare vel eu leo. Duis mollis, est non commodo luctus, nisi erat porttitor ligula, eget lacinia odio sem nec elit. Maecenas faucibus mollis interdum. Aenean eu Porta Condimentum Consectetur.</a:t>
            </a:r>
          </a:p>
        </p:txBody>
      </p:sp>
      <p:sp>
        <p:nvSpPr>
          <p:cNvPr id="1985" name="1:00 - 4:30"/>
          <p:cNvSpPr txBox="1">
            <a:spLocks noGrp="1"/>
          </p:cNvSpPr>
          <p:nvPr>
            <p:ph type="body" sz="quarter" idx="28"/>
          </p:nvPr>
        </p:nvSpPr>
        <p:spPr>
          <a:xfrm>
            <a:off x="9385913" y="3949267"/>
            <a:ext cx="2643765" cy="643732"/>
          </a:xfrm>
          <a:prstGeom prst="rect">
            <a:avLst/>
          </a:prstGeom>
        </p:spPr>
        <p:txBody>
          <a:bodyPr lIns="36115" tIns="36115" rIns="36115" bIns="36115" anchor="t">
            <a:spAutoFit/>
          </a:bodyPr>
          <a:lstStyle>
            <a:lvl1pPr marL="0" indent="0" defTabSz="587022">
              <a:lnSpc>
                <a:spcPct val="70000"/>
              </a:lnSpc>
              <a:spcBef>
                <a:spcPts val="0"/>
              </a:spcBef>
              <a:buClrTx/>
              <a:buSzTx/>
              <a:buFontTx/>
              <a:buNone/>
              <a:tabLst/>
              <a:defRPr sz="3800" cap="all" spc="-114">
                <a:solidFill>
                  <a:srgbClr val="000000"/>
                </a:solidFill>
                <a:latin typeface="DIN Alternate"/>
                <a:ea typeface="DIN Alternate"/>
                <a:cs typeface="DIN Alternate"/>
                <a:sym typeface="DIN Alternate"/>
              </a:defRPr>
            </a:lvl1pPr>
          </a:lstStyle>
          <a:p>
            <a:r>
              <a:t>1:00 - 4:30</a:t>
            </a:r>
          </a:p>
        </p:txBody>
      </p:sp>
      <p:sp>
        <p:nvSpPr>
          <p:cNvPr id="1986" name="Session Name"/>
          <p:cNvSpPr txBox="1">
            <a:spLocks noGrp="1"/>
          </p:cNvSpPr>
          <p:nvPr>
            <p:ph type="body" sz="quarter" idx="29"/>
          </p:nvPr>
        </p:nvSpPr>
        <p:spPr>
          <a:xfrm>
            <a:off x="9385913" y="4752840"/>
            <a:ext cx="2643765" cy="389732"/>
          </a:xfrm>
          <a:prstGeom prst="rect">
            <a:avLst/>
          </a:prstGeom>
        </p:spPr>
        <p:txBody>
          <a:bodyPr lIns="36115" tIns="36115" rIns="36115" bIns="36115" anchor="t">
            <a:spAutoFit/>
          </a:bodyPr>
          <a:lstStyle>
            <a:lvl1pPr marL="0" indent="0" defTabSz="587022">
              <a:lnSpc>
                <a:spcPct val="80000"/>
              </a:lnSpc>
              <a:spcBef>
                <a:spcPts val="200"/>
              </a:spcBef>
              <a:buClrTx/>
              <a:buSzTx/>
              <a:buFontTx/>
              <a:buNone/>
              <a:tabLst/>
              <a:defRPr sz="1800" cap="all">
                <a:solidFill>
                  <a:srgbClr val="000000"/>
                </a:solidFill>
                <a:latin typeface="Avenir Next Medium"/>
                <a:ea typeface="Avenir Next Medium"/>
                <a:cs typeface="Avenir Next Medium"/>
                <a:sym typeface="Avenir Next Medium"/>
              </a:defRPr>
            </a:lvl1pPr>
          </a:lstStyle>
          <a:p>
            <a:r>
              <a:t>Session Name</a:t>
            </a:r>
          </a:p>
        </p:txBody>
      </p:sp>
      <p:sp>
        <p:nvSpPr>
          <p:cNvPr id="1987" name="Session Leader…"/>
          <p:cNvSpPr txBox="1">
            <a:spLocks noGrp="1"/>
          </p:cNvSpPr>
          <p:nvPr>
            <p:ph type="body" sz="quarter" idx="30"/>
          </p:nvPr>
        </p:nvSpPr>
        <p:spPr>
          <a:xfrm>
            <a:off x="9385913" y="5410144"/>
            <a:ext cx="2643765" cy="554832"/>
          </a:xfrm>
          <a:prstGeom prst="rect">
            <a:avLst/>
          </a:prstGeom>
        </p:spPr>
        <p:txBody>
          <a:bodyPr lIns="36115" tIns="36115" rIns="36115" bIns="36115" anchor="t">
            <a:spAutoFit/>
          </a:bodyPr>
          <a:lstStyle/>
          <a:p>
            <a:pPr marL="0" indent="0" defTabSz="587022">
              <a:lnSpc>
                <a:spcPct val="100000"/>
              </a:lnSpc>
              <a:spcBef>
                <a:spcPts val="400"/>
              </a:spcBef>
              <a:buClrTx/>
              <a:buSzTx/>
              <a:buFontTx/>
              <a:buNone/>
              <a:tabLst/>
              <a:defRPr sz="1600" cap="all" spc="31">
                <a:solidFill>
                  <a:srgbClr val="000000"/>
                </a:solidFill>
                <a:latin typeface="Avenir Next Demi Bold"/>
                <a:ea typeface="Avenir Next Demi Bold"/>
                <a:cs typeface="Avenir Next Demi Bold"/>
                <a:sym typeface="Avenir Next Demi Bold"/>
              </a:defRPr>
            </a:pPr>
            <a:r>
              <a:t>Session Leader</a:t>
            </a:r>
          </a:p>
          <a:p>
            <a:pPr marL="0" indent="0" defTabSz="587022">
              <a:lnSpc>
                <a:spcPct val="100000"/>
              </a:lnSpc>
              <a:spcBef>
                <a:spcPts val="0"/>
              </a:spcBef>
              <a:buClrTx/>
              <a:buSzTx/>
              <a:buFontTx/>
              <a:buNone/>
              <a:tabLst/>
              <a:defRPr sz="1200" cap="all" spc="23">
                <a:solidFill>
                  <a:srgbClr val="000000"/>
                </a:solidFill>
                <a:latin typeface="Avenir Next"/>
                <a:ea typeface="Avenir Next"/>
                <a:cs typeface="Avenir Next"/>
                <a:sym typeface="Avenir Next"/>
              </a:defRPr>
            </a:pPr>
            <a:r>
              <a:t>Leader Title</a:t>
            </a:r>
          </a:p>
        </p:txBody>
      </p:sp>
      <p:sp>
        <p:nvSpPr>
          <p:cNvPr id="1988" name="Foliennummer"/>
          <p:cNvSpPr txBox="1">
            <a:spLocks noGrp="1"/>
          </p:cNvSpPr>
          <p:nvPr>
            <p:ph type="sldNum" sz="quarter" idx="2"/>
          </p:nvPr>
        </p:nvSpPr>
        <p:spPr>
          <a:xfrm>
            <a:off x="11379596" y="975121"/>
            <a:ext cx="650083" cy="295488"/>
          </a:xfrm>
          <a:prstGeom prst="rect">
            <a:avLst/>
          </a:prstGeom>
        </p:spPr>
        <p:txBody>
          <a:bodyPr wrap="square" lIns="27093" tIns="27093" rIns="27093" bIns="27093" anchor="t"/>
          <a:lstStyle>
            <a:lvl1pPr algn="r" defTabSz="587022">
              <a:lnSpc>
                <a:spcPct val="100000"/>
              </a:lnSpc>
              <a:tabLst/>
              <a:defRPr sz="1600">
                <a:solidFill>
                  <a:srgbClr val="000000"/>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x">
  <p:cSld name="Title slide white">
    <p:bg>
      <p:bgPr>
        <a:solidFill>
          <a:srgbClr val="FFFFFF"/>
        </a:solidFill>
        <a:effectLst/>
      </p:bgPr>
    </p:bg>
    <p:spTree>
      <p:nvGrpSpPr>
        <p:cNvPr id="1" name=""/>
        <p:cNvGrpSpPr/>
        <p:nvPr/>
      </p:nvGrpSpPr>
      <p:grpSpPr>
        <a:xfrm>
          <a:off x="0" y="0"/>
          <a:ext cx="0" cy="0"/>
          <a:chOff x="0" y="0"/>
          <a:chExt cx="0" cy="0"/>
        </a:xfrm>
      </p:grpSpPr>
      <p:sp>
        <p:nvSpPr>
          <p:cNvPr id="1995" name="Picture Placeholder 4"/>
          <p:cNvSpPr>
            <a:spLocks noGrp="1"/>
          </p:cNvSpPr>
          <p:nvPr>
            <p:ph type="pic" idx="13"/>
          </p:nvPr>
        </p:nvSpPr>
        <p:spPr>
          <a:xfrm>
            <a:off x="-1" y="-1"/>
            <a:ext cx="13004801" cy="9753601"/>
          </a:xfrm>
          <a:prstGeom prst="rect">
            <a:avLst/>
          </a:prstGeom>
        </p:spPr>
        <p:txBody>
          <a:bodyPr lIns="91439" tIns="45719" rIns="91439" bIns="45719" anchor="t"/>
          <a:lstStyle/>
          <a:p>
            <a:endParaRPr/>
          </a:p>
        </p:txBody>
      </p:sp>
      <p:sp>
        <p:nvSpPr>
          <p:cNvPr id="1996" name="Titeltext"/>
          <p:cNvSpPr txBox="1">
            <a:spLocks noGrp="1"/>
          </p:cNvSpPr>
          <p:nvPr>
            <p:ph type="title"/>
          </p:nvPr>
        </p:nvSpPr>
        <p:spPr>
          <a:xfrm>
            <a:off x="-1" y="690039"/>
            <a:ext cx="7833601" cy="1591692"/>
          </a:xfrm>
          <a:prstGeom prst="rect">
            <a:avLst/>
          </a:prstGeom>
        </p:spPr>
        <p:txBody>
          <a:bodyPr lIns="102399" tIns="102399" rIns="102399" bIns="102399" anchor="t">
            <a:normAutofit/>
          </a:bodyPr>
          <a:lstStyle>
            <a:lvl1pPr defTabSz="1300480">
              <a:lnSpc>
                <a:spcPct val="85000"/>
              </a:lnSpc>
              <a:spcBef>
                <a:spcPts val="0"/>
              </a:spcBef>
              <a:tabLst/>
              <a:defRPr>
                <a:solidFill>
                  <a:srgbClr val="0092CC"/>
                </a:solidFill>
                <a:latin typeface="Calibri"/>
                <a:ea typeface="Calibri"/>
                <a:cs typeface="Calibri"/>
                <a:sym typeface="Calibri"/>
              </a:defRPr>
            </a:lvl1pPr>
          </a:lstStyle>
          <a:p>
            <a:r>
              <a:t>Titeltext</a:t>
            </a:r>
          </a:p>
        </p:txBody>
      </p:sp>
      <p:sp>
        <p:nvSpPr>
          <p:cNvPr id="1997" name="Textebene 1…"/>
          <p:cNvSpPr txBox="1">
            <a:spLocks noGrp="1"/>
          </p:cNvSpPr>
          <p:nvPr>
            <p:ph type="body" sz="quarter" idx="1"/>
          </p:nvPr>
        </p:nvSpPr>
        <p:spPr>
          <a:xfrm>
            <a:off x="511999" y="9254408"/>
            <a:ext cx="6369708" cy="352215"/>
          </a:xfrm>
          <a:prstGeom prst="rect">
            <a:avLst/>
          </a:prstGeom>
        </p:spPr>
        <p:txBody>
          <a:bodyPr lIns="0" tIns="0" rIns="0" bIns="0">
            <a:normAutofit/>
          </a:bodyPr>
          <a:lstStyle>
            <a:lvl1pPr marL="480059" indent="-480059" defTabSz="1300480">
              <a:lnSpc>
                <a:spcPct val="100000"/>
              </a:lnSpc>
              <a:spcBef>
                <a:spcPts val="300"/>
              </a:spcBef>
              <a:buClrTx/>
              <a:buSzPct val="100000"/>
              <a:buFont typeface="Arial"/>
              <a:buChar char="•"/>
              <a:tabLst/>
              <a:defRPr sz="1400">
                <a:solidFill>
                  <a:srgbClr val="000000"/>
                </a:solidFill>
                <a:latin typeface="Calibri"/>
                <a:ea typeface="Calibri"/>
                <a:cs typeface="Calibri"/>
                <a:sym typeface="Calibri"/>
              </a:defRPr>
            </a:lvl1pPr>
            <a:lvl2pPr marL="600075" indent="-142875" defTabSz="1300480">
              <a:lnSpc>
                <a:spcPct val="100000"/>
              </a:lnSpc>
              <a:spcBef>
                <a:spcPts val="300"/>
              </a:spcBef>
              <a:buClrTx/>
              <a:buSzPct val="100000"/>
              <a:buFont typeface="Arial"/>
              <a:buChar char="–"/>
              <a:tabLst/>
              <a:defRPr sz="1400">
                <a:solidFill>
                  <a:srgbClr val="000000"/>
                </a:solidFill>
                <a:latin typeface="Calibri"/>
                <a:ea typeface="Calibri"/>
                <a:cs typeface="Calibri"/>
                <a:sym typeface="Calibri"/>
              </a:defRPr>
            </a:lvl2pPr>
            <a:lvl3pPr marL="1047750" indent="-133350" defTabSz="1300480">
              <a:lnSpc>
                <a:spcPct val="100000"/>
              </a:lnSpc>
              <a:spcBef>
                <a:spcPts val="300"/>
              </a:spcBef>
              <a:buClrTx/>
              <a:buSzPct val="100000"/>
              <a:buFont typeface="Arial"/>
              <a:buChar char="•"/>
              <a:tabLst/>
              <a:defRPr sz="1400">
                <a:solidFill>
                  <a:srgbClr val="000000"/>
                </a:solidFill>
                <a:latin typeface="Calibri"/>
                <a:ea typeface="Calibri"/>
                <a:cs typeface="Calibri"/>
                <a:sym typeface="Calibri"/>
              </a:defRPr>
            </a:lvl3pPr>
            <a:lvl4pPr marL="1531619" indent="-160019" defTabSz="1300480">
              <a:lnSpc>
                <a:spcPct val="100000"/>
              </a:lnSpc>
              <a:spcBef>
                <a:spcPts val="300"/>
              </a:spcBef>
              <a:buClrTx/>
              <a:buSzPct val="100000"/>
              <a:buFont typeface="Arial"/>
              <a:buChar char="–"/>
              <a:tabLst/>
              <a:defRPr sz="1400">
                <a:solidFill>
                  <a:srgbClr val="000000"/>
                </a:solidFill>
                <a:latin typeface="Calibri"/>
                <a:ea typeface="Calibri"/>
                <a:cs typeface="Calibri"/>
                <a:sym typeface="Calibri"/>
              </a:defRPr>
            </a:lvl4pPr>
            <a:lvl5pPr marL="1988820" indent="-160020" defTabSz="1300480">
              <a:lnSpc>
                <a:spcPct val="100000"/>
              </a:lnSpc>
              <a:spcBef>
                <a:spcPts val="300"/>
              </a:spcBef>
              <a:buClrTx/>
              <a:buSzPct val="100000"/>
              <a:buFont typeface="Arial"/>
              <a:buChar char="»"/>
              <a:tabLst/>
              <a:defRPr sz="1400">
                <a:solidFill>
                  <a:srgbClr val="000000"/>
                </a:solidFill>
                <a:latin typeface="Calibri"/>
                <a:ea typeface="Calibri"/>
                <a:cs typeface="Calibri"/>
                <a:sym typeface="Calibri"/>
              </a:defRPr>
            </a:lvl5pPr>
          </a:lstStyle>
          <a:p>
            <a:r>
              <a:t>Textebene 1</a:t>
            </a:r>
          </a:p>
          <a:p>
            <a:pPr lvl="1"/>
            <a:r>
              <a:t>Textebene 2</a:t>
            </a:r>
          </a:p>
          <a:p>
            <a:pPr lvl="2"/>
            <a:r>
              <a:t>Textebene 3</a:t>
            </a:r>
          </a:p>
          <a:p>
            <a:pPr lvl="3"/>
            <a:r>
              <a:t>Textebene 4</a:t>
            </a:r>
          </a:p>
          <a:p>
            <a:pPr lvl="4"/>
            <a:r>
              <a:t>Textebene 5</a:t>
            </a:r>
          </a:p>
        </p:txBody>
      </p:sp>
      <p:sp>
        <p:nvSpPr>
          <p:cNvPr id="1998" name="Text Placeholder 35"/>
          <p:cNvSpPr>
            <a:spLocks noGrp="1"/>
          </p:cNvSpPr>
          <p:nvPr>
            <p:ph type="body" sz="quarter" idx="14"/>
          </p:nvPr>
        </p:nvSpPr>
        <p:spPr>
          <a:xfrm>
            <a:off x="511998" y="7738105"/>
            <a:ext cx="11958585" cy="409601"/>
          </a:xfrm>
          <a:prstGeom prst="rect">
            <a:avLst/>
          </a:prstGeom>
        </p:spPr>
        <p:txBody>
          <a:bodyPr lIns="0" tIns="0" rIns="0" bIns="0" anchor="t">
            <a:normAutofit/>
          </a:bodyPr>
          <a:lstStyle/>
          <a:p>
            <a:pPr marL="471487" indent="-471487" defTabSz="1300480">
              <a:lnSpc>
                <a:spcPct val="100000"/>
              </a:lnSpc>
              <a:spcBef>
                <a:spcPts val="500"/>
              </a:spcBef>
              <a:buClrTx/>
              <a:buSzPct val="100000"/>
              <a:buFont typeface="Arial"/>
              <a:buChar char="•"/>
              <a:tabLst/>
              <a:defRPr sz="2200">
                <a:solidFill>
                  <a:srgbClr val="FFFFFF"/>
                </a:solidFill>
                <a:latin typeface="Calibri"/>
                <a:ea typeface="Calibri"/>
                <a:cs typeface="Calibri"/>
                <a:sym typeface="Calibri"/>
              </a:defRPr>
            </a:pPr>
            <a:endParaRPr/>
          </a:p>
        </p:txBody>
      </p:sp>
      <p:sp>
        <p:nvSpPr>
          <p:cNvPr id="1999" name="Foliennummer"/>
          <p:cNvSpPr txBox="1">
            <a:spLocks noGrp="1"/>
          </p:cNvSpPr>
          <p:nvPr>
            <p:ph type="sldNum" sz="quarter" idx="2"/>
          </p:nvPr>
        </p:nvSpPr>
        <p:spPr>
          <a:xfrm>
            <a:off x="6285653" y="8779792"/>
            <a:ext cx="3034455" cy="520701"/>
          </a:xfrm>
          <a:prstGeom prst="rect">
            <a:avLst/>
          </a:prstGeom>
        </p:spPr>
        <p:txBody>
          <a:bodyPr lIns="65023" tIns="65023" rIns="65023" bIns="65023" anchor="ctr"/>
          <a:lstStyle>
            <a:lvl1pPr algn="r" defTabSz="1300480">
              <a:lnSpc>
                <a:spcPct val="100000"/>
              </a:lnSpc>
              <a:tabLst/>
              <a:defRPr sz="1600">
                <a:solidFill>
                  <a:srgbClr val="000000"/>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x">
  <p:cSld name="Title, Subtitle &amp; Photo Right">
    <p:bg>
      <p:bgPr>
        <a:solidFill>
          <a:srgbClr val="FFFFFF"/>
        </a:solidFill>
        <a:effectLst/>
      </p:bgPr>
    </p:bg>
    <p:spTree>
      <p:nvGrpSpPr>
        <p:cNvPr id="1" name=""/>
        <p:cNvGrpSpPr/>
        <p:nvPr/>
      </p:nvGrpSpPr>
      <p:grpSpPr>
        <a:xfrm>
          <a:off x="0" y="0"/>
          <a:ext cx="0" cy="0"/>
          <a:chOff x="0" y="0"/>
          <a:chExt cx="0" cy="0"/>
        </a:xfrm>
      </p:grpSpPr>
      <p:sp>
        <p:nvSpPr>
          <p:cNvPr id="2006" name="Placeholder--flatUHD.jpg"/>
          <p:cNvSpPr>
            <a:spLocks noGrp="1"/>
          </p:cNvSpPr>
          <p:nvPr>
            <p:ph type="pic" idx="13"/>
          </p:nvPr>
        </p:nvSpPr>
        <p:spPr>
          <a:xfrm>
            <a:off x="1043819" y="-1"/>
            <a:ext cx="17339647" cy="9753552"/>
          </a:xfrm>
          <a:prstGeom prst="rect">
            <a:avLst/>
          </a:prstGeom>
        </p:spPr>
        <p:txBody>
          <a:bodyPr lIns="91439" tIns="45719" rIns="91439" bIns="45719" anchor="t"/>
          <a:lstStyle/>
          <a:p>
            <a:endParaRPr/>
          </a:p>
        </p:txBody>
      </p:sp>
      <p:sp>
        <p:nvSpPr>
          <p:cNvPr id="2007" name="Company or Presentation Name"/>
          <p:cNvSpPr txBox="1">
            <a:spLocks noGrp="1"/>
          </p:cNvSpPr>
          <p:nvPr>
            <p:ph type="body" sz="quarter" idx="14"/>
          </p:nvPr>
        </p:nvSpPr>
        <p:spPr>
          <a:xfrm>
            <a:off x="975121" y="975121"/>
            <a:ext cx="2643766" cy="320041"/>
          </a:xfrm>
          <a:prstGeom prst="rect">
            <a:avLst/>
          </a:prstGeom>
          <a:solidFill>
            <a:srgbClr val="000000"/>
          </a:solidFill>
          <a:ln w="25400"/>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Company or Presentation Name</a:t>
            </a:r>
          </a:p>
        </p:txBody>
      </p:sp>
      <p:sp>
        <p:nvSpPr>
          <p:cNvPr id="2008" name="Presentation / Section Name"/>
          <p:cNvSpPr txBox="1">
            <a:spLocks noGrp="1"/>
          </p:cNvSpPr>
          <p:nvPr>
            <p:ph type="body" sz="quarter" idx="15"/>
          </p:nvPr>
        </p:nvSpPr>
        <p:spPr>
          <a:xfrm>
            <a:off x="975121" y="1295161"/>
            <a:ext cx="3578298" cy="320041"/>
          </a:xfrm>
          <a:prstGeom prst="rect">
            <a:avLst/>
          </a:prstGeom>
          <a:solidFill>
            <a:srgbClr val="0096FF"/>
          </a:solidFill>
          <a:ln w="25400"/>
        </p:spPr>
        <p:txBody>
          <a:bodyPr lIns="27093" tIns="27093" rIns="27093" bIns="27093"/>
          <a:lstStyle>
            <a:lvl1pPr marL="0" indent="81280" defTabSz="587022">
              <a:lnSpc>
                <a:spcPct val="100000"/>
              </a:lnSpc>
              <a:spcBef>
                <a:spcPts val="0"/>
              </a:spcBef>
              <a:buClrTx/>
              <a:buSzTx/>
              <a:buFontTx/>
              <a:buNone/>
              <a:tabLst/>
              <a:defRPr sz="1200" cap="all">
                <a:solidFill>
                  <a:srgbClr val="FFFFFF"/>
                </a:solidFill>
                <a:latin typeface="DIN Alternate"/>
                <a:ea typeface="DIN Alternate"/>
                <a:cs typeface="DIN Alternate"/>
                <a:sym typeface="DIN Alternate"/>
              </a:defRPr>
            </a:lvl1pPr>
          </a:lstStyle>
          <a:p>
            <a:r>
              <a:t>Presentation / Section Name</a:t>
            </a:r>
          </a:p>
        </p:txBody>
      </p:sp>
      <p:sp>
        <p:nvSpPr>
          <p:cNvPr id="2009" name="Titeltext"/>
          <p:cNvSpPr txBox="1">
            <a:spLocks noGrp="1"/>
          </p:cNvSpPr>
          <p:nvPr>
            <p:ph type="title"/>
          </p:nvPr>
        </p:nvSpPr>
        <p:spPr>
          <a:xfrm>
            <a:off x="981895" y="1940242"/>
            <a:ext cx="4506057" cy="4246643"/>
          </a:xfrm>
          <a:prstGeom prst="rect">
            <a:avLst/>
          </a:prstGeom>
        </p:spPr>
        <p:txBody>
          <a:bodyPr lIns="27093" tIns="27093" rIns="27093" bIns="27093" anchor="t">
            <a:normAutofit/>
          </a:bodyPr>
          <a:lstStyle>
            <a:lvl1pPr defTabSz="587022">
              <a:lnSpc>
                <a:spcPct val="70000"/>
              </a:lnSpc>
              <a:spcBef>
                <a:spcPts val="0"/>
              </a:spcBef>
              <a:tabLst/>
              <a:defRPr sz="9600" cap="all" spc="-192">
                <a:solidFill>
                  <a:srgbClr val="000000"/>
                </a:solidFill>
                <a:latin typeface="DIN Condensed"/>
                <a:ea typeface="DIN Condensed"/>
                <a:cs typeface="DIN Condensed"/>
                <a:sym typeface="DIN Condensed"/>
              </a:defRPr>
            </a:lvl1pPr>
          </a:lstStyle>
          <a:p>
            <a:r>
              <a:t>Titeltext</a:t>
            </a:r>
          </a:p>
        </p:txBody>
      </p:sp>
      <p:sp>
        <p:nvSpPr>
          <p:cNvPr id="2010" name="Textebene 1…"/>
          <p:cNvSpPr txBox="1">
            <a:spLocks noGrp="1"/>
          </p:cNvSpPr>
          <p:nvPr>
            <p:ph type="body" sz="quarter" idx="1"/>
          </p:nvPr>
        </p:nvSpPr>
        <p:spPr>
          <a:xfrm>
            <a:off x="983143" y="6793825"/>
            <a:ext cx="4496787" cy="1702754"/>
          </a:xfrm>
          <a:prstGeom prst="rect">
            <a:avLst/>
          </a:prstGeom>
        </p:spPr>
        <p:txBody>
          <a:bodyPr lIns="27093" tIns="27093" rIns="27093" bIns="27093" anchor="t">
            <a:normAutofit/>
          </a:bodyPr>
          <a:lstStyle>
            <a:lvl1pPr marL="0" indent="0" defTabSz="587022">
              <a:lnSpc>
                <a:spcPct val="100000"/>
              </a:lnSpc>
              <a:spcBef>
                <a:spcPts val="4100"/>
              </a:spcBef>
              <a:buClrTx/>
              <a:buSzTx/>
              <a:buFontTx/>
              <a:buNone/>
              <a:tabLst/>
              <a:defRPr sz="2400" cap="all">
                <a:solidFill>
                  <a:srgbClr val="000000"/>
                </a:solidFill>
                <a:latin typeface="Avenir Next"/>
                <a:ea typeface="Avenir Next"/>
                <a:cs typeface="Avenir Next"/>
                <a:sym typeface="Avenir Next"/>
              </a:defRPr>
            </a:lvl1pPr>
            <a:lvl2pPr marL="0" indent="0" defTabSz="587022">
              <a:lnSpc>
                <a:spcPct val="100000"/>
              </a:lnSpc>
              <a:spcBef>
                <a:spcPts val="4100"/>
              </a:spcBef>
              <a:buClrTx/>
              <a:buSzTx/>
              <a:buFontTx/>
              <a:buNone/>
              <a:tabLst/>
              <a:defRPr sz="2400" cap="all">
                <a:solidFill>
                  <a:srgbClr val="000000"/>
                </a:solidFill>
                <a:latin typeface="Avenir Next"/>
                <a:ea typeface="Avenir Next"/>
                <a:cs typeface="Avenir Next"/>
                <a:sym typeface="Avenir Next"/>
              </a:defRPr>
            </a:lvl2pPr>
            <a:lvl3pPr marL="0" indent="0" defTabSz="587022">
              <a:lnSpc>
                <a:spcPct val="100000"/>
              </a:lnSpc>
              <a:spcBef>
                <a:spcPts val="4100"/>
              </a:spcBef>
              <a:buClrTx/>
              <a:buSzTx/>
              <a:buFontTx/>
              <a:buNone/>
              <a:tabLst/>
              <a:defRPr cap="all">
                <a:solidFill>
                  <a:srgbClr val="000000"/>
                </a:solidFill>
                <a:latin typeface="Avenir Next"/>
                <a:ea typeface="Avenir Next"/>
                <a:cs typeface="Avenir Next"/>
                <a:sym typeface="Avenir Next"/>
              </a:defRPr>
            </a:lvl3pPr>
            <a:lvl4pPr marL="0" indent="0" defTabSz="587022">
              <a:lnSpc>
                <a:spcPct val="100000"/>
              </a:lnSpc>
              <a:spcBef>
                <a:spcPts val="4100"/>
              </a:spcBef>
              <a:buClrTx/>
              <a:buSzTx/>
              <a:buFontTx/>
              <a:buNone/>
              <a:tabLst/>
              <a:defRPr sz="2400" cap="all">
                <a:solidFill>
                  <a:srgbClr val="000000"/>
                </a:solidFill>
                <a:latin typeface="Avenir Next"/>
                <a:ea typeface="Avenir Next"/>
                <a:cs typeface="Avenir Next"/>
                <a:sym typeface="Avenir Next"/>
              </a:defRPr>
            </a:lvl4pPr>
            <a:lvl5pPr marL="0" indent="0" defTabSz="587022">
              <a:lnSpc>
                <a:spcPct val="100000"/>
              </a:lnSpc>
              <a:spcBef>
                <a:spcPts val="4100"/>
              </a:spcBef>
              <a:buClrTx/>
              <a:buSzTx/>
              <a:buFontTx/>
              <a:buNone/>
              <a:tabLst/>
              <a:defRPr sz="2400" cap="all">
                <a:solidFill>
                  <a:srgbClr val="000000"/>
                </a:solidFill>
                <a:latin typeface="Avenir Next"/>
                <a:ea typeface="Avenir Next"/>
                <a:cs typeface="Avenir Next"/>
                <a:sym typeface="Avenir Next"/>
              </a:defRPr>
            </a:lvl5pPr>
          </a:lstStyle>
          <a:p>
            <a:r>
              <a:t>Textebene 1</a:t>
            </a:r>
          </a:p>
          <a:p>
            <a:pPr lvl="1"/>
            <a:r>
              <a:t>Textebene 2</a:t>
            </a:r>
          </a:p>
          <a:p>
            <a:pPr lvl="2"/>
            <a:r>
              <a:t>Textebene 3</a:t>
            </a:r>
          </a:p>
          <a:p>
            <a:pPr lvl="3"/>
            <a:r>
              <a:t>Textebene 4</a:t>
            </a:r>
          </a:p>
          <a:p>
            <a:pPr lvl="4"/>
            <a:r>
              <a:t>Textebene 5</a:t>
            </a:r>
          </a:p>
        </p:txBody>
      </p:sp>
      <p:sp>
        <p:nvSpPr>
          <p:cNvPr id="2011" name="Rechteck"/>
          <p:cNvSpPr/>
          <p:nvPr/>
        </p:nvSpPr>
        <p:spPr>
          <a:xfrm>
            <a:off x="975121" y="8659097"/>
            <a:ext cx="1253491" cy="119381"/>
          </a:xfrm>
          <a:prstGeom prst="rect">
            <a:avLst/>
          </a:prstGeom>
          <a:solidFill>
            <a:srgbClr val="D6D6D6"/>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012" name="Rechteck"/>
          <p:cNvSpPr/>
          <p:nvPr/>
        </p:nvSpPr>
        <p:spPr>
          <a:xfrm>
            <a:off x="975121" y="6511925"/>
            <a:ext cx="1253491" cy="119381"/>
          </a:xfrm>
          <a:prstGeom prst="rect">
            <a:avLst/>
          </a:prstGeom>
          <a:solidFill>
            <a:srgbClr val="000000"/>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013" name="Foliennummer"/>
          <p:cNvSpPr txBox="1">
            <a:spLocks noGrp="1"/>
          </p:cNvSpPr>
          <p:nvPr>
            <p:ph type="sldNum" sz="quarter" idx="2"/>
          </p:nvPr>
        </p:nvSpPr>
        <p:spPr>
          <a:xfrm>
            <a:off x="11379596" y="975121"/>
            <a:ext cx="650083" cy="295488"/>
          </a:xfrm>
          <a:prstGeom prst="rect">
            <a:avLst/>
          </a:prstGeom>
        </p:spPr>
        <p:txBody>
          <a:bodyPr wrap="square" lIns="27093" tIns="27093" rIns="27093" bIns="27093" anchor="t"/>
          <a:lstStyle>
            <a:lvl1pPr algn="r" defTabSz="587022">
              <a:lnSpc>
                <a:spcPct val="100000"/>
              </a:lnSpc>
              <a:tabLst/>
              <a:defRPr sz="1600">
                <a:solidFill>
                  <a:srgbClr val="000000"/>
                </a:solidFill>
                <a:latin typeface="DIN Alternate"/>
                <a:ea typeface="DIN Alternate"/>
                <a:cs typeface="DIN Alternate"/>
                <a:sym typeface="DIN Alternate"/>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mp; Text - Left">
    <p:bg>
      <p:bgPr>
        <a:solidFill>
          <a:srgbClr val="FFFFFF"/>
        </a:solidFill>
        <a:effectLst/>
      </p:bgPr>
    </p:bg>
    <p:spTree>
      <p:nvGrpSpPr>
        <p:cNvPr id="1" name=""/>
        <p:cNvGrpSpPr/>
        <p:nvPr/>
      </p:nvGrpSpPr>
      <p:grpSpPr>
        <a:xfrm>
          <a:off x="0" y="0"/>
          <a:ext cx="0" cy="0"/>
          <a:chOff x="0" y="0"/>
          <a:chExt cx="0" cy="0"/>
        </a:xfrm>
      </p:grpSpPr>
      <p:sp>
        <p:nvSpPr>
          <p:cNvPr id="200"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201"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202"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203" name="Titeltext"/>
          <p:cNvSpPr txBox="1">
            <a:spLocks noGrp="1"/>
          </p:cNvSpPr>
          <p:nvPr>
            <p:ph type="title"/>
          </p:nvPr>
        </p:nvSpPr>
        <p:spPr>
          <a:xfrm>
            <a:off x="3683000" y="825500"/>
            <a:ext cx="8166100" cy="1727200"/>
          </a:xfrm>
          <a:prstGeom prst="rect">
            <a:avLst/>
          </a:prstGeom>
        </p:spPr>
        <p:txBody>
          <a:bodyPr lIns="50800" tIns="50800" rIns="50800" bIns="50800"/>
          <a:lstStyle>
            <a:lvl1pPr defTabSz="609600">
              <a:lnSpc>
                <a:spcPct val="100000"/>
              </a:lnSpc>
              <a:spcBef>
                <a:spcPts val="0"/>
              </a:spcBef>
              <a:tabLst/>
              <a:defRPr sz="6400">
                <a:solidFill>
                  <a:srgbClr val="72B2DA"/>
                </a:solidFill>
                <a:latin typeface="+mj-lt"/>
                <a:ea typeface="+mj-ea"/>
                <a:cs typeface="+mj-cs"/>
                <a:sym typeface="Helvetica Neue Light"/>
              </a:defRPr>
            </a:lvl1pPr>
          </a:lstStyle>
          <a:p>
            <a:r>
              <a:t>Titeltext</a:t>
            </a:r>
          </a:p>
        </p:txBody>
      </p:sp>
      <p:sp>
        <p:nvSpPr>
          <p:cNvPr id="204" name="Textebene 1…"/>
          <p:cNvSpPr txBox="1">
            <a:spLocks noGrp="1"/>
          </p:cNvSpPr>
          <p:nvPr>
            <p:ph type="body" sz="quarter" idx="1"/>
          </p:nvPr>
        </p:nvSpPr>
        <p:spPr>
          <a:xfrm>
            <a:off x="3683000" y="2857500"/>
            <a:ext cx="3898900" cy="4699000"/>
          </a:xfrm>
          <a:prstGeom prst="rect">
            <a:avLst/>
          </a:prstGeom>
        </p:spPr>
        <p:txBody>
          <a:bodyPr anchor="t"/>
          <a:lstStyle>
            <a:lvl1pPr marL="0" indent="0" defTabSz="609600">
              <a:lnSpc>
                <a:spcPct val="100000"/>
              </a:lnSpc>
              <a:spcBef>
                <a:spcPts val="1800"/>
              </a:spcBef>
              <a:buClr>
                <a:srgbClr val="72B2DA"/>
              </a:buClr>
              <a:buSzTx/>
              <a:buFontTx/>
              <a:buNone/>
              <a:tabLst/>
              <a:defRPr sz="24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4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sz="2400">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sz="2400">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205"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mp; Text - Right">
    <p:bg>
      <p:bgPr>
        <a:solidFill>
          <a:srgbClr val="FFFFFF"/>
        </a:solidFill>
        <a:effectLst/>
      </p:bgPr>
    </p:bg>
    <p:spTree>
      <p:nvGrpSpPr>
        <p:cNvPr id="1" name=""/>
        <p:cNvGrpSpPr/>
        <p:nvPr/>
      </p:nvGrpSpPr>
      <p:grpSpPr>
        <a:xfrm>
          <a:off x="0" y="0"/>
          <a:ext cx="0" cy="0"/>
          <a:chOff x="0" y="0"/>
          <a:chExt cx="0" cy="0"/>
        </a:xfrm>
      </p:grpSpPr>
      <p:sp>
        <p:nvSpPr>
          <p:cNvPr id="212"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213"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214"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215" name="Titeltext"/>
          <p:cNvSpPr txBox="1">
            <a:spLocks noGrp="1"/>
          </p:cNvSpPr>
          <p:nvPr>
            <p:ph type="title"/>
          </p:nvPr>
        </p:nvSpPr>
        <p:spPr>
          <a:xfrm>
            <a:off x="3683000" y="825500"/>
            <a:ext cx="8166100" cy="1727200"/>
          </a:xfrm>
          <a:prstGeom prst="rect">
            <a:avLst/>
          </a:prstGeom>
        </p:spPr>
        <p:txBody>
          <a:bodyPr lIns="50800" tIns="50800" rIns="50800" bIns="50800"/>
          <a:lstStyle>
            <a:lvl1pPr defTabSz="609600">
              <a:lnSpc>
                <a:spcPct val="100000"/>
              </a:lnSpc>
              <a:spcBef>
                <a:spcPts val="0"/>
              </a:spcBef>
              <a:tabLst/>
              <a:defRPr sz="6400">
                <a:solidFill>
                  <a:srgbClr val="72B2DA"/>
                </a:solidFill>
                <a:latin typeface="+mj-lt"/>
                <a:ea typeface="+mj-ea"/>
                <a:cs typeface="+mj-cs"/>
                <a:sym typeface="Helvetica Neue Light"/>
              </a:defRPr>
            </a:lvl1pPr>
          </a:lstStyle>
          <a:p>
            <a:r>
              <a:t>Titeltext</a:t>
            </a:r>
          </a:p>
        </p:txBody>
      </p:sp>
      <p:sp>
        <p:nvSpPr>
          <p:cNvPr id="216" name="Textebene 1…"/>
          <p:cNvSpPr txBox="1">
            <a:spLocks noGrp="1"/>
          </p:cNvSpPr>
          <p:nvPr>
            <p:ph type="body" sz="quarter" idx="1"/>
          </p:nvPr>
        </p:nvSpPr>
        <p:spPr>
          <a:xfrm>
            <a:off x="7950200" y="2844800"/>
            <a:ext cx="3898900" cy="4699000"/>
          </a:xfrm>
          <a:prstGeom prst="rect">
            <a:avLst/>
          </a:prstGeom>
        </p:spPr>
        <p:txBody>
          <a:bodyPr anchor="t"/>
          <a:lstStyle>
            <a:lvl1pPr marL="0" indent="0" defTabSz="609600">
              <a:lnSpc>
                <a:spcPct val="100000"/>
              </a:lnSpc>
              <a:spcBef>
                <a:spcPts val="1800"/>
              </a:spcBef>
              <a:buClr>
                <a:srgbClr val="72B2DA"/>
              </a:buClr>
              <a:buSzTx/>
              <a:buFontTx/>
              <a:buNone/>
              <a:tabLst/>
              <a:defRPr sz="24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4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sz="2400">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sz="2400">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217"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mp; Bullets - Title Offset">
    <p:bg>
      <p:bgPr>
        <a:solidFill>
          <a:srgbClr val="FFFFFF"/>
        </a:solidFill>
        <a:effectLst/>
      </p:bgPr>
    </p:bg>
    <p:spTree>
      <p:nvGrpSpPr>
        <p:cNvPr id="1" name=""/>
        <p:cNvGrpSpPr/>
        <p:nvPr/>
      </p:nvGrpSpPr>
      <p:grpSpPr>
        <a:xfrm>
          <a:off x="0" y="0"/>
          <a:ext cx="0" cy="0"/>
          <a:chOff x="0" y="0"/>
          <a:chExt cx="0" cy="0"/>
        </a:xfrm>
      </p:grpSpPr>
      <p:sp>
        <p:nvSpPr>
          <p:cNvPr id="224" name="Form"/>
          <p:cNvSpPr/>
          <p:nvPr/>
        </p:nvSpPr>
        <p:spPr>
          <a:xfrm>
            <a:off x="1981200" y="444500"/>
            <a:ext cx="3975097" cy="7327900"/>
          </a:xfrm>
          <a:custGeom>
            <a:avLst/>
            <a:gdLst/>
            <a:ahLst/>
            <a:cxnLst>
              <a:cxn ang="0">
                <a:pos x="wd2" y="hd2"/>
              </a:cxn>
              <a:cxn ang="5400000">
                <a:pos x="wd2" y="hd2"/>
              </a:cxn>
              <a:cxn ang="10800000">
                <a:pos x="wd2" y="hd2"/>
              </a:cxn>
              <a:cxn ang="16200000">
                <a:pos x="wd2" y="hd2"/>
              </a:cxn>
            </a:cxnLst>
            <a:rect l="0" t="0" r="r" b="b"/>
            <a:pathLst>
              <a:path w="21600" h="21600" extrusionOk="0">
                <a:moveTo>
                  <a:pt x="0" y="1048"/>
                </a:moveTo>
                <a:cubicBezTo>
                  <a:pt x="0" y="469"/>
                  <a:pt x="865" y="0"/>
                  <a:pt x="1932" y="0"/>
                </a:cubicBezTo>
                <a:lnTo>
                  <a:pt x="19668" y="0"/>
                </a:lnTo>
                <a:cubicBezTo>
                  <a:pt x="20735" y="0"/>
                  <a:pt x="21600" y="469"/>
                  <a:pt x="21600" y="1048"/>
                </a:cubicBezTo>
                <a:lnTo>
                  <a:pt x="21600" y="20552"/>
                </a:lnTo>
                <a:cubicBezTo>
                  <a:pt x="21600" y="21131"/>
                  <a:pt x="20735" y="21600"/>
                  <a:pt x="19668" y="21600"/>
                </a:cubicBezTo>
                <a:lnTo>
                  <a:pt x="0" y="21600"/>
                </a:lnTo>
                <a:cubicBezTo>
                  <a:pt x="35" y="21600"/>
                  <a:pt x="0" y="1048"/>
                  <a:pt x="0" y="1048"/>
                </a:cubicBezTo>
                <a:close/>
              </a:path>
            </a:pathLst>
          </a:custGeom>
          <a:solidFill>
            <a:srgbClr val="72B2DA"/>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225"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226"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227" name="Titeltext"/>
          <p:cNvSpPr txBox="1">
            <a:spLocks noGrp="1"/>
          </p:cNvSpPr>
          <p:nvPr>
            <p:ph type="title"/>
          </p:nvPr>
        </p:nvSpPr>
        <p:spPr>
          <a:xfrm>
            <a:off x="2311400" y="825500"/>
            <a:ext cx="3035300" cy="6718300"/>
          </a:xfrm>
          <a:prstGeom prst="rect">
            <a:avLst/>
          </a:prstGeom>
        </p:spPr>
        <p:txBody>
          <a:bodyPr lIns="50800" tIns="50800" rIns="50800" bIns="50800"/>
          <a:lstStyle>
            <a:lvl1pPr defTabSz="609600">
              <a:lnSpc>
                <a:spcPct val="100000"/>
              </a:lnSpc>
              <a:spcBef>
                <a:spcPts val="0"/>
              </a:spcBef>
              <a:tabLst/>
              <a:defRPr sz="6400">
                <a:solidFill>
                  <a:srgbClr val="FFFFFF"/>
                </a:solidFill>
                <a:latin typeface="+mj-lt"/>
                <a:ea typeface="+mj-ea"/>
                <a:cs typeface="+mj-cs"/>
                <a:sym typeface="Helvetica Neue Light"/>
              </a:defRPr>
            </a:lvl1pPr>
          </a:lstStyle>
          <a:p>
            <a:r>
              <a:t>Titeltext</a:t>
            </a:r>
          </a:p>
        </p:txBody>
      </p:sp>
      <p:sp>
        <p:nvSpPr>
          <p:cNvPr id="228" name="Textebene 1…"/>
          <p:cNvSpPr txBox="1">
            <a:spLocks noGrp="1"/>
          </p:cNvSpPr>
          <p:nvPr>
            <p:ph type="body" sz="half" idx="1"/>
          </p:nvPr>
        </p:nvSpPr>
        <p:spPr>
          <a:xfrm>
            <a:off x="6515100" y="825500"/>
            <a:ext cx="5334000" cy="6718300"/>
          </a:xfrm>
          <a:prstGeom prst="rect">
            <a:avLst/>
          </a:prstGeom>
        </p:spPr>
        <p:txBody>
          <a:bodyPr/>
          <a:lstStyle>
            <a:lvl1pPr marL="698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1pPr>
            <a:lvl2pPr marL="1270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2pPr>
            <a:lvl3pPr marL="1841500" indent="-571500" defTabSz="609600">
              <a:lnSpc>
                <a:spcPct val="100000"/>
              </a:lnSpc>
              <a:spcBef>
                <a:spcPts val="1800"/>
              </a:spcBef>
              <a:buClr>
                <a:srgbClr val="72B2DA"/>
              </a:buClr>
              <a:buSzPct val="125000"/>
              <a:buFontTx/>
              <a:buChar char="•"/>
              <a:tabLst/>
              <a:defRPr>
                <a:solidFill>
                  <a:srgbClr val="666666"/>
                </a:solidFill>
                <a:latin typeface="+mj-lt"/>
                <a:ea typeface="+mj-ea"/>
                <a:cs typeface="+mj-cs"/>
                <a:sym typeface="Helvetica Neue Light"/>
              </a:defRPr>
            </a:lvl3pPr>
            <a:lvl4pPr marL="2413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4pPr>
            <a:lvl5pPr marL="2984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229"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24"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25"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0C3B6A"/>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26"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6EA4F6"/>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27" name="Titeltext"/>
          <p:cNvSpPr txBox="1">
            <a:spLocks noGrp="1"/>
          </p:cNvSpPr>
          <p:nvPr>
            <p:ph type="title"/>
          </p:nvPr>
        </p:nvSpPr>
        <p:spPr>
          <a:xfrm>
            <a:off x="3683000" y="825500"/>
            <a:ext cx="8166100" cy="1727200"/>
          </a:xfrm>
          <a:prstGeom prst="rect">
            <a:avLst/>
          </a:prstGeom>
        </p:spPr>
        <p:txBody>
          <a:bodyPr lIns="50800" tIns="50800" rIns="50800" bIns="50800"/>
          <a:lstStyle>
            <a:lvl1pPr defTabSz="609600">
              <a:lnSpc>
                <a:spcPct val="100000"/>
              </a:lnSpc>
              <a:spcBef>
                <a:spcPts val="0"/>
              </a:spcBef>
              <a:tabLst/>
              <a:defRPr sz="6400">
                <a:solidFill>
                  <a:srgbClr val="6EA4F6"/>
                </a:solidFill>
                <a:latin typeface="+mj-lt"/>
                <a:ea typeface="+mj-ea"/>
                <a:cs typeface="+mj-cs"/>
                <a:sym typeface="Helvetica Neue Light"/>
              </a:defRPr>
            </a:lvl1pPr>
          </a:lstStyle>
          <a:p>
            <a:r>
              <a:t>Titeltext</a:t>
            </a:r>
          </a:p>
        </p:txBody>
      </p:sp>
      <p:sp>
        <p:nvSpPr>
          <p:cNvPr id="28" name="Textebene 1…"/>
          <p:cNvSpPr txBox="1">
            <a:spLocks noGrp="1"/>
          </p:cNvSpPr>
          <p:nvPr>
            <p:ph type="body" sz="half" idx="1"/>
          </p:nvPr>
        </p:nvSpPr>
        <p:spPr>
          <a:xfrm>
            <a:off x="3683000" y="2857500"/>
            <a:ext cx="8166100" cy="4699000"/>
          </a:xfrm>
          <a:prstGeom prst="rect">
            <a:avLst/>
          </a:prstGeom>
        </p:spPr>
        <p:txBody>
          <a:bodyPr anchor="t"/>
          <a:lstStyle>
            <a:lvl1pPr marL="698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1pPr>
            <a:lvl2pPr marL="1270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2pPr>
            <a:lvl3pPr marL="1841500" indent="-571500" defTabSz="609600">
              <a:lnSpc>
                <a:spcPct val="100000"/>
              </a:lnSpc>
              <a:spcBef>
                <a:spcPts val="1800"/>
              </a:spcBef>
              <a:buClr>
                <a:srgbClr val="72B2DA"/>
              </a:buClr>
              <a:buSzPct val="125000"/>
              <a:buFontTx/>
              <a:buChar char="•"/>
              <a:tabLst/>
              <a:defRPr>
                <a:solidFill>
                  <a:srgbClr val="666666"/>
                </a:solidFill>
                <a:latin typeface="+mj-lt"/>
                <a:ea typeface="+mj-ea"/>
                <a:cs typeface="+mj-cs"/>
                <a:sym typeface="Helvetica Neue Light"/>
              </a:defRPr>
            </a:lvl3pPr>
            <a:lvl4pPr marL="2413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4pPr>
            <a:lvl5pPr marL="2984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29"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 Column - Photo">
    <p:bg>
      <p:bgPr>
        <a:solidFill>
          <a:srgbClr val="FFFFFF"/>
        </a:solidFill>
        <a:effectLst/>
      </p:bgPr>
    </p:bg>
    <p:spTree>
      <p:nvGrpSpPr>
        <p:cNvPr id="1" name=""/>
        <p:cNvGrpSpPr/>
        <p:nvPr/>
      </p:nvGrpSpPr>
      <p:grpSpPr>
        <a:xfrm>
          <a:off x="0" y="0"/>
          <a:ext cx="0" cy="0"/>
          <a:chOff x="0" y="0"/>
          <a:chExt cx="0" cy="0"/>
        </a:xfrm>
      </p:grpSpPr>
      <p:sp>
        <p:nvSpPr>
          <p:cNvPr id="236"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237"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238"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239" name="Bild"/>
          <p:cNvSpPr>
            <a:spLocks noGrp="1"/>
          </p:cNvSpPr>
          <p:nvPr>
            <p:ph type="pic" sz="quarter" idx="13"/>
          </p:nvPr>
        </p:nvSpPr>
        <p:spPr>
          <a:xfrm>
            <a:off x="7886700" y="-254000"/>
            <a:ext cx="4675274" cy="3505200"/>
          </a:xfrm>
          <a:prstGeom prst="rect">
            <a:avLst/>
          </a:prstGeom>
        </p:spPr>
        <p:txBody>
          <a:bodyPr lIns="91439" tIns="45719" rIns="91439" bIns="45719" anchor="t"/>
          <a:lstStyle/>
          <a:p>
            <a:endParaRPr/>
          </a:p>
        </p:txBody>
      </p:sp>
      <p:sp>
        <p:nvSpPr>
          <p:cNvPr id="240" name="Bild"/>
          <p:cNvSpPr>
            <a:spLocks noGrp="1"/>
          </p:cNvSpPr>
          <p:nvPr>
            <p:ph type="pic" sz="quarter" idx="14"/>
          </p:nvPr>
        </p:nvSpPr>
        <p:spPr>
          <a:xfrm>
            <a:off x="3136900" y="-254000"/>
            <a:ext cx="4675274" cy="3505200"/>
          </a:xfrm>
          <a:prstGeom prst="rect">
            <a:avLst/>
          </a:prstGeom>
        </p:spPr>
        <p:txBody>
          <a:bodyPr lIns="91439" tIns="45719" rIns="91439" bIns="45719" anchor="t"/>
          <a:lstStyle/>
          <a:p>
            <a:endParaRPr/>
          </a:p>
        </p:txBody>
      </p:sp>
      <p:sp>
        <p:nvSpPr>
          <p:cNvPr id="241" name="Title"/>
          <p:cNvSpPr txBox="1">
            <a:spLocks noGrp="1"/>
          </p:cNvSpPr>
          <p:nvPr>
            <p:ph type="body" sz="quarter" idx="15"/>
          </p:nvPr>
        </p:nvSpPr>
        <p:spPr>
          <a:xfrm>
            <a:off x="3683016" y="2945575"/>
            <a:ext cx="3581401" cy="547750"/>
          </a:xfrm>
          <a:prstGeom prst="rect">
            <a:avLst/>
          </a:prstGeom>
        </p:spPr>
        <p:txBody>
          <a:bodyPr>
            <a:spAutoFit/>
          </a:bodyPr>
          <a:lstStyle>
            <a:lvl1pPr marL="0" indent="0" defTabSz="609600">
              <a:lnSpc>
                <a:spcPct val="100000"/>
              </a:lnSpc>
              <a:spcBef>
                <a:spcPts val="0"/>
              </a:spcBef>
              <a:buClrTx/>
              <a:buSzTx/>
              <a:buFontTx/>
              <a:buNone/>
              <a:tabLst/>
              <a:defRPr>
                <a:solidFill>
                  <a:srgbClr val="72B2DA"/>
                </a:solidFill>
                <a:latin typeface="+mj-lt"/>
                <a:ea typeface="+mj-ea"/>
                <a:cs typeface="+mj-cs"/>
                <a:sym typeface="Helvetica Neue Light"/>
              </a:defRPr>
            </a:lvl1pPr>
          </a:lstStyle>
          <a:p>
            <a:r>
              <a:t>Title</a:t>
            </a:r>
          </a:p>
        </p:txBody>
      </p:sp>
      <p:sp>
        <p:nvSpPr>
          <p:cNvPr id="242" name="Text"/>
          <p:cNvSpPr txBox="1">
            <a:spLocks noGrp="1"/>
          </p:cNvSpPr>
          <p:nvPr>
            <p:ph type="body" sz="quarter" idx="16"/>
          </p:nvPr>
        </p:nvSpPr>
        <p:spPr>
          <a:xfrm>
            <a:off x="3683016" y="3487129"/>
            <a:ext cx="3581401" cy="374370"/>
          </a:xfrm>
          <a:prstGeom prst="rect">
            <a:avLst/>
          </a:prstGeom>
        </p:spPr>
        <p:txBody>
          <a:bodyPr anchor="t">
            <a:spAutoFit/>
          </a:bodyPr>
          <a:lstStyle>
            <a:lvl1pPr marL="0" indent="0" defTabSz="609600">
              <a:lnSpc>
                <a:spcPct val="100000"/>
              </a:lnSpc>
              <a:spcBef>
                <a:spcPts val="0"/>
              </a:spcBef>
              <a:buClrTx/>
              <a:buSzTx/>
              <a:buFontTx/>
              <a:buNone/>
              <a:tabLst/>
              <a:defRPr sz="1800">
                <a:solidFill>
                  <a:srgbClr val="666666"/>
                </a:solidFill>
                <a:latin typeface="+mj-lt"/>
                <a:ea typeface="+mj-ea"/>
                <a:cs typeface="+mj-cs"/>
                <a:sym typeface="Helvetica Neue Light"/>
              </a:defRPr>
            </a:lvl1pPr>
          </a:lstStyle>
          <a:p>
            <a:r>
              <a:t>Text</a:t>
            </a:r>
          </a:p>
        </p:txBody>
      </p:sp>
      <p:sp>
        <p:nvSpPr>
          <p:cNvPr id="243" name="Title"/>
          <p:cNvSpPr txBox="1">
            <a:spLocks noGrp="1"/>
          </p:cNvSpPr>
          <p:nvPr>
            <p:ph type="body" sz="quarter" idx="17"/>
          </p:nvPr>
        </p:nvSpPr>
        <p:spPr>
          <a:xfrm>
            <a:off x="8432816" y="2945575"/>
            <a:ext cx="3581401" cy="547750"/>
          </a:xfrm>
          <a:prstGeom prst="rect">
            <a:avLst/>
          </a:prstGeom>
        </p:spPr>
        <p:txBody>
          <a:bodyPr>
            <a:spAutoFit/>
          </a:bodyPr>
          <a:lstStyle>
            <a:lvl1pPr marL="0" indent="0" defTabSz="609600">
              <a:lnSpc>
                <a:spcPct val="100000"/>
              </a:lnSpc>
              <a:spcBef>
                <a:spcPts val="0"/>
              </a:spcBef>
              <a:buClrTx/>
              <a:buSzTx/>
              <a:buFontTx/>
              <a:buNone/>
              <a:tabLst/>
              <a:defRPr>
                <a:solidFill>
                  <a:srgbClr val="72B2DA"/>
                </a:solidFill>
                <a:latin typeface="+mj-lt"/>
                <a:ea typeface="+mj-ea"/>
                <a:cs typeface="+mj-cs"/>
                <a:sym typeface="Helvetica Neue Light"/>
              </a:defRPr>
            </a:lvl1pPr>
          </a:lstStyle>
          <a:p>
            <a:r>
              <a:t>Title</a:t>
            </a:r>
          </a:p>
        </p:txBody>
      </p:sp>
      <p:sp>
        <p:nvSpPr>
          <p:cNvPr id="244" name="Text"/>
          <p:cNvSpPr txBox="1">
            <a:spLocks noGrp="1"/>
          </p:cNvSpPr>
          <p:nvPr>
            <p:ph type="body" sz="quarter" idx="18"/>
          </p:nvPr>
        </p:nvSpPr>
        <p:spPr>
          <a:xfrm>
            <a:off x="8432816" y="3487129"/>
            <a:ext cx="3581401" cy="374370"/>
          </a:xfrm>
          <a:prstGeom prst="rect">
            <a:avLst/>
          </a:prstGeom>
        </p:spPr>
        <p:txBody>
          <a:bodyPr anchor="t">
            <a:spAutoFit/>
          </a:bodyPr>
          <a:lstStyle>
            <a:lvl1pPr marL="0" indent="0" defTabSz="609600">
              <a:lnSpc>
                <a:spcPct val="100000"/>
              </a:lnSpc>
              <a:spcBef>
                <a:spcPts val="0"/>
              </a:spcBef>
              <a:buClrTx/>
              <a:buSzTx/>
              <a:buFontTx/>
              <a:buNone/>
              <a:tabLst/>
              <a:defRPr sz="1800">
                <a:solidFill>
                  <a:srgbClr val="666666"/>
                </a:solidFill>
                <a:latin typeface="+mj-lt"/>
                <a:ea typeface="+mj-ea"/>
                <a:cs typeface="+mj-cs"/>
                <a:sym typeface="Helvetica Neue Light"/>
              </a:defRPr>
            </a:lvl1pPr>
          </a:lstStyle>
          <a:p>
            <a:r>
              <a:t>Text</a:t>
            </a:r>
          </a:p>
        </p:txBody>
      </p:sp>
      <p:sp>
        <p:nvSpPr>
          <p:cNvPr id="245"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ompare &amp; Contrast">
    <p:bg>
      <p:bgPr>
        <a:solidFill>
          <a:srgbClr val="FFFFFF"/>
        </a:solidFill>
        <a:effectLst/>
      </p:bgPr>
    </p:bg>
    <p:spTree>
      <p:nvGrpSpPr>
        <p:cNvPr id="1" name=""/>
        <p:cNvGrpSpPr/>
        <p:nvPr/>
      </p:nvGrpSpPr>
      <p:grpSpPr>
        <a:xfrm>
          <a:off x="0" y="0"/>
          <a:ext cx="0" cy="0"/>
          <a:chOff x="0" y="0"/>
          <a:chExt cx="0" cy="0"/>
        </a:xfrm>
      </p:grpSpPr>
      <p:sp>
        <p:nvSpPr>
          <p:cNvPr id="252"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253"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254"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255" name="Title"/>
          <p:cNvSpPr txBox="1">
            <a:spLocks noGrp="1"/>
          </p:cNvSpPr>
          <p:nvPr>
            <p:ph type="body" sz="quarter" idx="13"/>
          </p:nvPr>
        </p:nvSpPr>
        <p:spPr>
          <a:xfrm>
            <a:off x="3683016" y="2945575"/>
            <a:ext cx="3581401" cy="547750"/>
          </a:xfrm>
          <a:prstGeom prst="rect">
            <a:avLst/>
          </a:prstGeom>
        </p:spPr>
        <p:txBody>
          <a:bodyPr>
            <a:spAutoFit/>
          </a:bodyPr>
          <a:lstStyle>
            <a:lvl1pPr marL="0" indent="0" defTabSz="609600">
              <a:lnSpc>
                <a:spcPct val="100000"/>
              </a:lnSpc>
              <a:spcBef>
                <a:spcPts val="0"/>
              </a:spcBef>
              <a:buClrTx/>
              <a:buSzTx/>
              <a:buFontTx/>
              <a:buNone/>
              <a:tabLst/>
              <a:defRPr>
                <a:solidFill>
                  <a:srgbClr val="72B2DA"/>
                </a:solidFill>
                <a:latin typeface="+mj-lt"/>
                <a:ea typeface="+mj-ea"/>
                <a:cs typeface="+mj-cs"/>
                <a:sym typeface="Helvetica Neue Light"/>
              </a:defRPr>
            </a:lvl1pPr>
          </a:lstStyle>
          <a:p>
            <a:r>
              <a:t>Title</a:t>
            </a:r>
          </a:p>
        </p:txBody>
      </p:sp>
      <p:sp>
        <p:nvSpPr>
          <p:cNvPr id="256" name="Text"/>
          <p:cNvSpPr txBox="1">
            <a:spLocks noGrp="1"/>
          </p:cNvSpPr>
          <p:nvPr>
            <p:ph type="body" sz="quarter" idx="14"/>
          </p:nvPr>
        </p:nvSpPr>
        <p:spPr>
          <a:xfrm>
            <a:off x="3683016" y="3487129"/>
            <a:ext cx="3581401" cy="374370"/>
          </a:xfrm>
          <a:prstGeom prst="rect">
            <a:avLst/>
          </a:prstGeom>
        </p:spPr>
        <p:txBody>
          <a:bodyPr anchor="t">
            <a:spAutoFit/>
          </a:bodyPr>
          <a:lstStyle>
            <a:lvl1pPr marL="0" indent="0" defTabSz="609600">
              <a:lnSpc>
                <a:spcPct val="100000"/>
              </a:lnSpc>
              <a:spcBef>
                <a:spcPts val="0"/>
              </a:spcBef>
              <a:buClrTx/>
              <a:buSzTx/>
              <a:buFontTx/>
              <a:buNone/>
              <a:tabLst/>
              <a:defRPr sz="1800">
                <a:solidFill>
                  <a:srgbClr val="666666"/>
                </a:solidFill>
                <a:latin typeface="+mj-lt"/>
                <a:ea typeface="+mj-ea"/>
                <a:cs typeface="+mj-cs"/>
                <a:sym typeface="Helvetica Neue Light"/>
              </a:defRPr>
            </a:lvl1pPr>
          </a:lstStyle>
          <a:p>
            <a:r>
              <a:t>Text</a:t>
            </a:r>
          </a:p>
        </p:txBody>
      </p:sp>
      <p:sp>
        <p:nvSpPr>
          <p:cNvPr id="257" name="Title"/>
          <p:cNvSpPr txBox="1">
            <a:spLocks noGrp="1"/>
          </p:cNvSpPr>
          <p:nvPr>
            <p:ph type="body" sz="quarter" idx="15"/>
          </p:nvPr>
        </p:nvSpPr>
        <p:spPr>
          <a:xfrm>
            <a:off x="8432816" y="2945575"/>
            <a:ext cx="3581401" cy="547750"/>
          </a:xfrm>
          <a:prstGeom prst="rect">
            <a:avLst/>
          </a:prstGeom>
        </p:spPr>
        <p:txBody>
          <a:bodyPr>
            <a:spAutoFit/>
          </a:bodyPr>
          <a:lstStyle>
            <a:lvl1pPr marL="0" indent="0" defTabSz="609600">
              <a:lnSpc>
                <a:spcPct val="100000"/>
              </a:lnSpc>
              <a:spcBef>
                <a:spcPts val="0"/>
              </a:spcBef>
              <a:buClrTx/>
              <a:buSzTx/>
              <a:buFontTx/>
              <a:buNone/>
              <a:tabLst/>
              <a:defRPr>
                <a:solidFill>
                  <a:srgbClr val="72B2DA"/>
                </a:solidFill>
                <a:latin typeface="+mj-lt"/>
                <a:ea typeface="+mj-ea"/>
                <a:cs typeface="+mj-cs"/>
                <a:sym typeface="Helvetica Neue Light"/>
              </a:defRPr>
            </a:lvl1pPr>
          </a:lstStyle>
          <a:p>
            <a:r>
              <a:t>Title</a:t>
            </a:r>
          </a:p>
        </p:txBody>
      </p:sp>
      <p:sp>
        <p:nvSpPr>
          <p:cNvPr id="258" name="Text"/>
          <p:cNvSpPr txBox="1">
            <a:spLocks noGrp="1"/>
          </p:cNvSpPr>
          <p:nvPr>
            <p:ph type="body" sz="quarter" idx="16"/>
          </p:nvPr>
        </p:nvSpPr>
        <p:spPr>
          <a:xfrm>
            <a:off x="8432816" y="3487129"/>
            <a:ext cx="3581401" cy="374370"/>
          </a:xfrm>
          <a:prstGeom prst="rect">
            <a:avLst/>
          </a:prstGeom>
        </p:spPr>
        <p:txBody>
          <a:bodyPr anchor="t">
            <a:spAutoFit/>
          </a:bodyPr>
          <a:lstStyle>
            <a:lvl1pPr marL="0" indent="0" defTabSz="609600">
              <a:lnSpc>
                <a:spcPct val="100000"/>
              </a:lnSpc>
              <a:spcBef>
                <a:spcPts val="0"/>
              </a:spcBef>
              <a:buClrTx/>
              <a:buSzTx/>
              <a:buFontTx/>
              <a:buNone/>
              <a:tabLst/>
              <a:defRPr sz="1800">
                <a:solidFill>
                  <a:srgbClr val="666666"/>
                </a:solidFill>
                <a:latin typeface="+mj-lt"/>
                <a:ea typeface="+mj-ea"/>
                <a:cs typeface="+mj-cs"/>
                <a:sym typeface="Helvetica Neue Light"/>
              </a:defRPr>
            </a:lvl1pPr>
          </a:lstStyle>
          <a:p>
            <a:r>
              <a:t>Text</a:t>
            </a:r>
          </a:p>
        </p:txBody>
      </p:sp>
      <p:sp>
        <p:nvSpPr>
          <p:cNvPr id="259" name="Titeltext"/>
          <p:cNvSpPr txBox="1">
            <a:spLocks noGrp="1"/>
          </p:cNvSpPr>
          <p:nvPr>
            <p:ph type="title"/>
          </p:nvPr>
        </p:nvSpPr>
        <p:spPr>
          <a:xfrm>
            <a:off x="3683000" y="825500"/>
            <a:ext cx="8331200" cy="1727200"/>
          </a:xfrm>
          <a:prstGeom prst="rect">
            <a:avLst/>
          </a:prstGeom>
        </p:spPr>
        <p:txBody>
          <a:bodyPr lIns="50800" tIns="50800" rIns="50800" bIns="50800"/>
          <a:lstStyle>
            <a:lvl1pPr defTabSz="609600">
              <a:lnSpc>
                <a:spcPct val="100000"/>
              </a:lnSpc>
              <a:spcBef>
                <a:spcPts val="0"/>
              </a:spcBef>
              <a:tabLst/>
              <a:defRPr sz="6400">
                <a:solidFill>
                  <a:srgbClr val="72B2DA"/>
                </a:solidFill>
                <a:latin typeface="+mj-lt"/>
                <a:ea typeface="+mj-ea"/>
                <a:cs typeface="+mj-cs"/>
                <a:sym typeface="Helvetica Neue Light"/>
              </a:defRPr>
            </a:lvl1pPr>
          </a:lstStyle>
          <a:p>
            <a:r>
              <a:t>Titeltext</a:t>
            </a:r>
          </a:p>
        </p:txBody>
      </p:sp>
      <p:sp>
        <p:nvSpPr>
          <p:cNvPr id="260"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itation">
    <p:bg>
      <p:bgPr>
        <a:solidFill>
          <a:srgbClr val="FFFFFF"/>
        </a:solidFill>
        <a:effectLst/>
      </p:bgPr>
    </p:bg>
    <p:spTree>
      <p:nvGrpSpPr>
        <p:cNvPr id="1" name=""/>
        <p:cNvGrpSpPr/>
        <p:nvPr/>
      </p:nvGrpSpPr>
      <p:grpSpPr>
        <a:xfrm>
          <a:off x="0" y="0"/>
          <a:ext cx="0" cy="0"/>
          <a:chOff x="0" y="0"/>
          <a:chExt cx="0" cy="0"/>
        </a:xfrm>
      </p:grpSpPr>
      <p:sp>
        <p:nvSpPr>
          <p:cNvPr id="267" name="Form"/>
          <p:cNvSpPr/>
          <p:nvPr/>
        </p:nvSpPr>
        <p:spPr>
          <a:xfrm>
            <a:off x="1981200" y="444500"/>
            <a:ext cx="10579097" cy="7327900"/>
          </a:xfrm>
          <a:custGeom>
            <a:avLst/>
            <a:gdLst/>
            <a:ahLst/>
            <a:cxnLst>
              <a:cxn ang="0">
                <a:pos x="wd2" y="hd2"/>
              </a:cxn>
              <a:cxn ang="5400000">
                <a:pos x="wd2" y="hd2"/>
              </a:cxn>
              <a:cxn ang="10800000">
                <a:pos x="wd2" y="hd2"/>
              </a:cxn>
              <a:cxn ang="16200000">
                <a:pos x="wd2" y="hd2"/>
              </a:cxn>
            </a:cxnLst>
            <a:rect l="0" t="0" r="r" b="b"/>
            <a:pathLst>
              <a:path w="21600" h="21600" extrusionOk="0">
                <a:moveTo>
                  <a:pt x="0" y="1048"/>
                </a:moveTo>
                <a:cubicBezTo>
                  <a:pt x="0" y="469"/>
                  <a:pt x="325" y="0"/>
                  <a:pt x="726" y="0"/>
                </a:cubicBezTo>
                <a:lnTo>
                  <a:pt x="20874" y="0"/>
                </a:lnTo>
                <a:cubicBezTo>
                  <a:pt x="21275" y="0"/>
                  <a:pt x="21600" y="469"/>
                  <a:pt x="21600" y="1048"/>
                </a:cubicBezTo>
                <a:lnTo>
                  <a:pt x="21600" y="20552"/>
                </a:lnTo>
                <a:cubicBezTo>
                  <a:pt x="21600" y="21131"/>
                  <a:pt x="21275" y="21600"/>
                  <a:pt x="20874" y="21600"/>
                </a:cubicBezTo>
                <a:lnTo>
                  <a:pt x="0" y="21600"/>
                </a:lnTo>
                <a:cubicBezTo>
                  <a:pt x="13" y="21600"/>
                  <a:pt x="0" y="1048"/>
                  <a:pt x="0" y="1048"/>
                </a:cubicBezTo>
                <a:close/>
              </a:path>
            </a:pathLst>
          </a:custGeom>
          <a:solidFill>
            <a:srgbClr val="72B2DA"/>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268"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269"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270" name="Titeltext"/>
          <p:cNvSpPr txBox="1">
            <a:spLocks noGrp="1"/>
          </p:cNvSpPr>
          <p:nvPr>
            <p:ph type="title"/>
          </p:nvPr>
        </p:nvSpPr>
        <p:spPr>
          <a:xfrm>
            <a:off x="2286000" y="1892300"/>
            <a:ext cx="9982200" cy="4864100"/>
          </a:xfrm>
          <a:prstGeom prst="rect">
            <a:avLst/>
          </a:prstGeom>
        </p:spPr>
        <p:txBody>
          <a:bodyPr lIns="50800" tIns="50800" rIns="50800" bIns="50800"/>
          <a:lstStyle>
            <a:lvl1pPr defTabSz="609600">
              <a:lnSpc>
                <a:spcPct val="100000"/>
              </a:lnSpc>
              <a:spcBef>
                <a:spcPts val="0"/>
              </a:spcBef>
              <a:tabLst/>
              <a:defRPr sz="7200">
                <a:solidFill>
                  <a:srgbClr val="FFFFFF"/>
                </a:solidFill>
                <a:latin typeface="+mj-lt"/>
                <a:ea typeface="+mj-ea"/>
                <a:cs typeface="+mj-cs"/>
                <a:sym typeface="Helvetica Neue Light"/>
              </a:defRPr>
            </a:lvl1pPr>
          </a:lstStyle>
          <a:p>
            <a:r>
              <a:t>Titeltext</a:t>
            </a:r>
          </a:p>
        </p:txBody>
      </p:sp>
      <p:sp>
        <p:nvSpPr>
          <p:cNvPr id="271" name="Textebene 1…"/>
          <p:cNvSpPr txBox="1">
            <a:spLocks noGrp="1"/>
          </p:cNvSpPr>
          <p:nvPr>
            <p:ph type="body" sz="quarter" idx="1"/>
          </p:nvPr>
        </p:nvSpPr>
        <p:spPr>
          <a:xfrm>
            <a:off x="2514600" y="6858000"/>
            <a:ext cx="9525000" cy="685800"/>
          </a:xfrm>
          <a:prstGeom prst="rect">
            <a:avLst/>
          </a:prstGeom>
        </p:spPr>
        <p:txBody>
          <a:bodyPr/>
          <a:lstStyle>
            <a:lvl1pPr marL="0" indent="0" defTabSz="609600">
              <a:lnSpc>
                <a:spcPct val="100000"/>
              </a:lnSpc>
              <a:spcBef>
                <a:spcPts val="0"/>
              </a:spcBef>
              <a:buClrTx/>
              <a:buSzTx/>
              <a:buFontTx/>
              <a:buNone/>
              <a:tabLst/>
              <a:defRPr sz="2400">
                <a:solidFill>
                  <a:srgbClr val="FFFFFF"/>
                </a:solidFill>
                <a:latin typeface="+mj-lt"/>
                <a:ea typeface="+mj-ea"/>
                <a:cs typeface="+mj-cs"/>
                <a:sym typeface="Helvetica Neue Light"/>
              </a:defRPr>
            </a:lvl1pPr>
            <a:lvl2pPr marL="0" indent="0" defTabSz="609600">
              <a:lnSpc>
                <a:spcPct val="100000"/>
              </a:lnSpc>
              <a:spcBef>
                <a:spcPts val="0"/>
              </a:spcBef>
              <a:buClrTx/>
              <a:buSzTx/>
              <a:buFontTx/>
              <a:buNone/>
              <a:tabLst/>
              <a:defRPr sz="2400">
                <a:solidFill>
                  <a:srgbClr val="FFFFFF"/>
                </a:solidFill>
                <a:latin typeface="+mj-lt"/>
                <a:ea typeface="+mj-ea"/>
                <a:cs typeface="+mj-cs"/>
                <a:sym typeface="Helvetica Neue Light"/>
              </a:defRPr>
            </a:lvl2pPr>
            <a:lvl3pPr marL="0" indent="0" defTabSz="609600">
              <a:lnSpc>
                <a:spcPct val="100000"/>
              </a:lnSpc>
              <a:spcBef>
                <a:spcPts val="0"/>
              </a:spcBef>
              <a:buClrTx/>
              <a:buSzTx/>
              <a:buFontTx/>
              <a:buNone/>
              <a:tabLst/>
              <a:defRPr>
                <a:solidFill>
                  <a:srgbClr val="FFFFFF"/>
                </a:solidFill>
                <a:latin typeface="+mj-lt"/>
                <a:ea typeface="+mj-ea"/>
                <a:cs typeface="+mj-cs"/>
                <a:sym typeface="Helvetica Neue Light"/>
              </a:defRPr>
            </a:lvl3pPr>
            <a:lvl4pPr marL="0" indent="0" defTabSz="609600">
              <a:lnSpc>
                <a:spcPct val="100000"/>
              </a:lnSpc>
              <a:spcBef>
                <a:spcPts val="0"/>
              </a:spcBef>
              <a:buClrTx/>
              <a:buSzTx/>
              <a:buFontTx/>
              <a:buNone/>
              <a:tabLst/>
              <a:defRPr sz="2400">
                <a:solidFill>
                  <a:srgbClr val="FFFFFF"/>
                </a:solidFill>
                <a:latin typeface="+mj-lt"/>
                <a:ea typeface="+mj-ea"/>
                <a:cs typeface="+mj-cs"/>
                <a:sym typeface="Helvetica Neue Light"/>
              </a:defRPr>
            </a:lvl4pPr>
            <a:lvl5pPr marL="0" indent="0" defTabSz="609600">
              <a:lnSpc>
                <a:spcPct val="100000"/>
              </a:lnSpc>
              <a:spcBef>
                <a:spcPts val="0"/>
              </a:spcBef>
              <a:buClrTx/>
              <a:buSzTx/>
              <a:buFontTx/>
              <a:buNone/>
              <a:tabLst/>
              <a:defRPr sz="2400">
                <a:solidFill>
                  <a:srgbClr val="FFFFFF"/>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272" name="Foliennummer"/>
          <p:cNvSpPr txBox="1">
            <a:spLocks noGrp="1"/>
          </p:cNvSpPr>
          <p:nvPr>
            <p:ph type="sldNum" sz="quarter" idx="2"/>
          </p:nvPr>
        </p:nvSpPr>
        <p:spPr>
          <a:xfrm>
            <a:off x="1378627" y="7315200"/>
            <a:ext cx="453238"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Kiosk - Home - Image Lead">
    <p:bg>
      <p:bgPr>
        <a:solidFill>
          <a:srgbClr val="FFFFFF"/>
        </a:solidFill>
        <a:effectLst/>
      </p:bgPr>
    </p:bg>
    <p:spTree>
      <p:nvGrpSpPr>
        <p:cNvPr id="1" name=""/>
        <p:cNvGrpSpPr/>
        <p:nvPr/>
      </p:nvGrpSpPr>
      <p:grpSpPr>
        <a:xfrm>
          <a:off x="0" y="0"/>
          <a:ext cx="0" cy="0"/>
          <a:chOff x="0" y="0"/>
          <a:chExt cx="0" cy="0"/>
        </a:xfrm>
      </p:grpSpPr>
      <p:sp>
        <p:nvSpPr>
          <p:cNvPr id="279"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280"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033D78"/>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281" name="Bild"/>
          <p:cNvSpPr>
            <a:spLocks noGrp="1"/>
          </p:cNvSpPr>
          <p:nvPr>
            <p:ph type="pic" idx="13"/>
          </p:nvPr>
        </p:nvSpPr>
        <p:spPr>
          <a:xfrm>
            <a:off x="1981200" y="139700"/>
            <a:ext cx="10587125" cy="7937500"/>
          </a:xfrm>
          <a:prstGeom prst="rect">
            <a:avLst/>
          </a:prstGeom>
        </p:spPr>
        <p:txBody>
          <a:bodyPr lIns="91439" tIns="45719" rIns="91439" bIns="45719" anchor="t"/>
          <a:lstStyle/>
          <a:p>
            <a:endParaRPr/>
          </a:p>
        </p:txBody>
      </p:sp>
      <p:sp>
        <p:nvSpPr>
          <p:cNvPr id="282" name="Rechteck"/>
          <p:cNvSpPr>
            <a:spLocks noGrp="1"/>
          </p:cNvSpPr>
          <p:nvPr>
            <p:ph type="body" sz="half" idx="14"/>
          </p:nvPr>
        </p:nvSpPr>
        <p:spPr>
          <a:xfrm>
            <a:off x="7277100" y="444500"/>
            <a:ext cx="4699000" cy="7327900"/>
          </a:xfrm>
          <a:prstGeom prst="rect">
            <a:avLst/>
          </a:prstGeom>
          <a:solidFill>
            <a:srgbClr val="212121">
              <a:alpha val="80000"/>
            </a:srgbClr>
          </a:solidFill>
        </p:spPr>
        <p:txBody>
          <a:bodyPr lIns="76200" tIns="76200" rIns="76200" bIns="76200"/>
          <a:lstStyle/>
          <a:p>
            <a:pPr marL="0" indent="0" algn="ctr" defTabSz="609600">
              <a:lnSpc>
                <a:spcPct val="100000"/>
              </a:lnSpc>
              <a:spcBef>
                <a:spcPts val="0"/>
              </a:spcBef>
              <a:buClrTx/>
              <a:buSzTx/>
              <a:buFontTx/>
              <a:buNone/>
              <a:tabLst/>
              <a:defRPr sz="1100">
                <a:solidFill>
                  <a:srgbClr val="FFFFFF"/>
                </a:solidFill>
                <a:latin typeface="+mj-lt"/>
                <a:ea typeface="+mj-ea"/>
                <a:cs typeface="+mj-cs"/>
                <a:sym typeface="Helvetica Neue Light"/>
              </a:defRPr>
            </a:pPr>
            <a:endParaRPr/>
          </a:p>
        </p:txBody>
      </p:sp>
      <p:sp>
        <p:nvSpPr>
          <p:cNvPr id="283" name="Titeltext"/>
          <p:cNvSpPr txBox="1">
            <a:spLocks noGrp="1"/>
          </p:cNvSpPr>
          <p:nvPr>
            <p:ph type="title"/>
          </p:nvPr>
        </p:nvSpPr>
        <p:spPr>
          <a:xfrm>
            <a:off x="7518400" y="1244600"/>
            <a:ext cx="4203700" cy="2032000"/>
          </a:xfrm>
          <a:prstGeom prst="rect">
            <a:avLst/>
          </a:prstGeom>
        </p:spPr>
        <p:txBody>
          <a:bodyPr lIns="50800" tIns="50800" rIns="50800" bIns="50800"/>
          <a:lstStyle>
            <a:lvl1pPr defTabSz="609600">
              <a:lnSpc>
                <a:spcPct val="100000"/>
              </a:lnSpc>
              <a:spcBef>
                <a:spcPts val="0"/>
              </a:spcBef>
              <a:tabLst/>
              <a:defRPr sz="3600">
                <a:solidFill>
                  <a:srgbClr val="FFFFFF"/>
                </a:solidFill>
                <a:latin typeface="+mj-lt"/>
                <a:ea typeface="+mj-ea"/>
                <a:cs typeface="+mj-cs"/>
                <a:sym typeface="Helvetica Neue Light"/>
              </a:defRPr>
            </a:lvl1pPr>
          </a:lstStyle>
          <a:p>
            <a:r>
              <a:t>Titeltext</a:t>
            </a:r>
          </a:p>
        </p:txBody>
      </p:sp>
      <p:sp>
        <p:nvSpPr>
          <p:cNvPr id="284" name="Textebene 1…"/>
          <p:cNvSpPr txBox="1">
            <a:spLocks noGrp="1"/>
          </p:cNvSpPr>
          <p:nvPr>
            <p:ph type="body" sz="quarter" idx="1"/>
          </p:nvPr>
        </p:nvSpPr>
        <p:spPr>
          <a:xfrm>
            <a:off x="7518400" y="3365500"/>
            <a:ext cx="4203700" cy="4178300"/>
          </a:xfrm>
          <a:prstGeom prst="rect">
            <a:avLst/>
          </a:prstGeom>
        </p:spPr>
        <p:txBody>
          <a:bodyPr anchor="t"/>
          <a:lstStyle>
            <a:lvl1pPr marL="0" indent="0" defTabSz="609600">
              <a:lnSpc>
                <a:spcPct val="100000"/>
              </a:lnSpc>
              <a:spcBef>
                <a:spcPts val="0"/>
              </a:spcBef>
              <a:buClrTx/>
              <a:buSzTx/>
              <a:buFontTx/>
              <a:buNone/>
              <a:tabLst/>
              <a:defRPr sz="2200">
                <a:solidFill>
                  <a:srgbClr val="FFFFFF"/>
                </a:solidFill>
                <a:latin typeface="+mj-lt"/>
                <a:ea typeface="+mj-ea"/>
                <a:cs typeface="+mj-cs"/>
                <a:sym typeface="Helvetica Neue Light"/>
              </a:defRPr>
            </a:lvl1pPr>
            <a:lvl2pPr marL="0" indent="0" defTabSz="609600">
              <a:lnSpc>
                <a:spcPct val="100000"/>
              </a:lnSpc>
              <a:spcBef>
                <a:spcPts val="0"/>
              </a:spcBef>
              <a:buClrTx/>
              <a:buSzTx/>
              <a:buFontTx/>
              <a:buNone/>
              <a:tabLst/>
              <a:defRPr sz="2200">
                <a:solidFill>
                  <a:srgbClr val="FFFFFF"/>
                </a:solidFill>
                <a:latin typeface="+mj-lt"/>
                <a:ea typeface="+mj-ea"/>
                <a:cs typeface="+mj-cs"/>
                <a:sym typeface="Helvetica Neue Light"/>
              </a:defRPr>
            </a:lvl2pPr>
            <a:lvl3pPr marL="0" indent="0" defTabSz="609600">
              <a:lnSpc>
                <a:spcPct val="100000"/>
              </a:lnSpc>
              <a:spcBef>
                <a:spcPts val="0"/>
              </a:spcBef>
              <a:buClrTx/>
              <a:buSzTx/>
              <a:buFontTx/>
              <a:buNone/>
              <a:tabLst/>
              <a:defRPr sz="2200">
                <a:solidFill>
                  <a:srgbClr val="FFFFFF"/>
                </a:solidFill>
                <a:latin typeface="+mj-lt"/>
                <a:ea typeface="+mj-ea"/>
                <a:cs typeface="+mj-cs"/>
                <a:sym typeface="Helvetica Neue Light"/>
              </a:defRPr>
            </a:lvl3pPr>
            <a:lvl4pPr marL="0" indent="0" defTabSz="609600">
              <a:lnSpc>
                <a:spcPct val="100000"/>
              </a:lnSpc>
              <a:spcBef>
                <a:spcPts val="0"/>
              </a:spcBef>
              <a:buClrTx/>
              <a:buSzTx/>
              <a:buFontTx/>
              <a:buNone/>
              <a:tabLst/>
              <a:defRPr>
                <a:solidFill>
                  <a:srgbClr val="FFFFFF"/>
                </a:solidFill>
                <a:latin typeface="+mj-lt"/>
                <a:ea typeface="+mj-ea"/>
                <a:cs typeface="+mj-cs"/>
                <a:sym typeface="Helvetica Neue Light"/>
              </a:defRPr>
            </a:lvl4pPr>
            <a:lvl5pPr marL="0" indent="0" defTabSz="609600">
              <a:lnSpc>
                <a:spcPct val="100000"/>
              </a:lnSpc>
              <a:spcBef>
                <a:spcPts val="0"/>
              </a:spcBef>
              <a:buClrTx/>
              <a:buSzTx/>
              <a:buFontTx/>
              <a:buNone/>
              <a:tabLst/>
              <a:defRPr>
                <a:solidFill>
                  <a:srgbClr val="FFFFFF"/>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285" name="Foliennummer"/>
          <p:cNvSpPr txBox="1">
            <a:spLocks noGrp="1"/>
          </p:cNvSpPr>
          <p:nvPr>
            <p:ph type="sldNum" sz="quarter" idx="2"/>
          </p:nvPr>
        </p:nvSpPr>
        <p:spPr>
          <a:xfrm>
            <a:off x="1378627" y="7315200"/>
            <a:ext cx="453238"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Kiosk - Home - Image Lead with 2 Secondaries">
    <p:bg>
      <p:bgPr>
        <a:solidFill>
          <a:srgbClr val="FFFFFF"/>
        </a:solidFill>
        <a:effectLst/>
      </p:bgPr>
    </p:bg>
    <p:spTree>
      <p:nvGrpSpPr>
        <p:cNvPr id="1" name=""/>
        <p:cNvGrpSpPr/>
        <p:nvPr/>
      </p:nvGrpSpPr>
      <p:grpSpPr>
        <a:xfrm>
          <a:off x="0" y="0"/>
          <a:ext cx="0" cy="0"/>
          <a:chOff x="0" y="0"/>
          <a:chExt cx="0" cy="0"/>
        </a:xfrm>
      </p:grpSpPr>
      <p:sp>
        <p:nvSpPr>
          <p:cNvPr id="292"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293"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294" name="Bild"/>
          <p:cNvSpPr>
            <a:spLocks noGrp="1"/>
          </p:cNvSpPr>
          <p:nvPr>
            <p:ph type="pic" sz="quarter" idx="13"/>
          </p:nvPr>
        </p:nvSpPr>
        <p:spPr>
          <a:xfrm>
            <a:off x="5422900" y="4140200"/>
            <a:ext cx="4838700" cy="3627726"/>
          </a:xfrm>
          <a:prstGeom prst="rect">
            <a:avLst/>
          </a:prstGeom>
        </p:spPr>
        <p:txBody>
          <a:bodyPr lIns="91439" tIns="45719" rIns="91439" bIns="45719" anchor="t"/>
          <a:lstStyle/>
          <a:p>
            <a:endParaRPr/>
          </a:p>
        </p:txBody>
      </p:sp>
      <p:sp>
        <p:nvSpPr>
          <p:cNvPr id="295" name="Bild"/>
          <p:cNvSpPr>
            <a:spLocks noGrp="1"/>
          </p:cNvSpPr>
          <p:nvPr>
            <p:ph type="pic" sz="quarter" idx="14"/>
          </p:nvPr>
        </p:nvSpPr>
        <p:spPr>
          <a:xfrm>
            <a:off x="5422900" y="444500"/>
            <a:ext cx="4826000" cy="3618204"/>
          </a:xfrm>
          <a:prstGeom prst="rect">
            <a:avLst/>
          </a:prstGeom>
        </p:spPr>
        <p:txBody>
          <a:bodyPr lIns="91439" tIns="45719" rIns="91439" bIns="45719" anchor="t"/>
          <a:lstStyle/>
          <a:p>
            <a:endParaRPr/>
          </a:p>
        </p:txBody>
      </p:sp>
      <p:sp>
        <p:nvSpPr>
          <p:cNvPr id="296" name="Bild"/>
          <p:cNvSpPr>
            <a:spLocks noGrp="1"/>
          </p:cNvSpPr>
          <p:nvPr>
            <p:ph type="pic" idx="15"/>
          </p:nvPr>
        </p:nvSpPr>
        <p:spPr>
          <a:xfrm>
            <a:off x="-647700" y="444500"/>
            <a:ext cx="9766300" cy="7322103"/>
          </a:xfrm>
          <a:prstGeom prst="rect">
            <a:avLst/>
          </a:prstGeom>
        </p:spPr>
        <p:txBody>
          <a:bodyPr lIns="91439" tIns="45719" rIns="91439" bIns="45719" anchor="t"/>
          <a:lstStyle/>
          <a:p>
            <a:endParaRPr/>
          </a:p>
        </p:txBody>
      </p:sp>
      <p:sp>
        <p:nvSpPr>
          <p:cNvPr id="297" name="Text"/>
          <p:cNvSpPr txBox="1">
            <a:spLocks noGrp="1"/>
          </p:cNvSpPr>
          <p:nvPr>
            <p:ph type="body" sz="quarter" idx="16"/>
          </p:nvPr>
        </p:nvSpPr>
        <p:spPr>
          <a:xfrm>
            <a:off x="9487201" y="5075693"/>
            <a:ext cx="2362201" cy="374370"/>
          </a:xfrm>
          <a:prstGeom prst="rect">
            <a:avLst/>
          </a:prstGeom>
        </p:spPr>
        <p:txBody>
          <a:bodyPr anchor="t">
            <a:spAutoFit/>
          </a:bodyPr>
          <a:lstStyle>
            <a:lvl1pPr marL="0" indent="0" defTabSz="609600">
              <a:lnSpc>
                <a:spcPct val="100000"/>
              </a:lnSpc>
              <a:spcBef>
                <a:spcPts val="0"/>
              </a:spcBef>
              <a:buClrTx/>
              <a:buSzTx/>
              <a:buFontTx/>
              <a:buNone/>
              <a:tabLst/>
              <a:defRPr sz="1800">
                <a:solidFill>
                  <a:srgbClr val="666666"/>
                </a:solidFill>
                <a:latin typeface="+mj-lt"/>
                <a:ea typeface="+mj-ea"/>
                <a:cs typeface="+mj-cs"/>
                <a:sym typeface="Helvetica Neue Light"/>
              </a:defRPr>
            </a:lvl1pPr>
          </a:lstStyle>
          <a:p>
            <a:r>
              <a:t>Text</a:t>
            </a:r>
          </a:p>
        </p:txBody>
      </p:sp>
      <p:sp>
        <p:nvSpPr>
          <p:cNvPr id="298" name="Title"/>
          <p:cNvSpPr txBox="1">
            <a:spLocks noGrp="1"/>
          </p:cNvSpPr>
          <p:nvPr>
            <p:ph type="body" sz="quarter" idx="17"/>
          </p:nvPr>
        </p:nvSpPr>
        <p:spPr>
          <a:xfrm>
            <a:off x="9487201" y="4533075"/>
            <a:ext cx="2362201" cy="547750"/>
          </a:xfrm>
          <a:prstGeom prst="rect">
            <a:avLst/>
          </a:prstGeom>
        </p:spPr>
        <p:txBody>
          <a:bodyPr>
            <a:spAutoFit/>
          </a:bodyPr>
          <a:lstStyle>
            <a:lvl1pPr marL="0" indent="0" defTabSz="609600">
              <a:lnSpc>
                <a:spcPct val="100000"/>
              </a:lnSpc>
              <a:spcBef>
                <a:spcPts val="0"/>
              </a:spcBef>
              <a:buClrTx/>
              <a:buSzTx/>
              <a:buFontTx/>
              <a:buNone/>
              <a:tabLst/>
              <a:defRPr>
                <a:solidFill>
                  <a:srgbClr val="72B2DA"/>
                </a:solidFill>
                <a:latin typeface="+mj-lt"/>
                <a:ea typeface="+mj-ea"/>
                <a:cs typeface="+mj-cs"/>
                <a:sym typeface="Helvetica Neue Light"/>
              </a:defRPr>
            </a:lvl1pPr>
          </a:lstStyle>
          <a:p>
            <a:r>
              <a:t>Title</a:t>
            </a:r>
          </a:p>
        </p:txBody>
      </p:sp>
      <p:sp>
        <p:nvSpPr>
          <p:cNvPr id="299" name="Text"/>
          <p:cNvSpPr txBox="1">
            <a:spLocks noGrp="1"/>
          </p:cNvSpPr>
          <p:nvPr>
            <p:ph type="body" sz="quarter" idx="18"/>
          </p:nvPr>
        </p:nvSpPr>
        <p:spPr>
          <a:xfrm>
            <a:off x="9487201" y="1318751"/>
            <a:ext cx="2362201" cy="374370"/>
          </a:xfrm>
          <a:prstGeom prst="rect">
            <a:avLst/>
          </a:prstGeom>
        </p:spPr>
        <p:txBody>
          <a:bodyPr anchor="t">
            <a:spAutoFit/>
          </a:bodyPr>
          <a:lstStyle>
            <a:lvl1pPr marL="0" indent="0" defTabSz="609600">
              <a:lnSpc>
                <a:spcPct val="100000"/>
              </a:lnSpc>
              <a:spcBef>
                <a:spcPts val="0"/>
              </a:spcBef>
              <a:buClrTx/>
              <a:buSzTx/>
              <a:buFontTx/>
              <a:buNone/>
              <a:tabLst/>
              <a:defRPr sz="1800">
                <a:solidFill>
                  <a:srgbClr val="666666"/>
                </a:solidFill>
                <a:latin typeface="+mj-lt"/>
                <a:ea typeface="+mj-ea"/>
                <a:cs typeface="+mj-cs"/>
                <a:sym typeface="Helvetica Neue Light"/>
              </a:defRPr>
            </a:lvl1pPr>
          </a:lstStyle>
          <a:p>
            <a:r>
              <a:t>Text</a:t>
            </a:r>
          </a:p>
        </p:txBody>
      </p:sp>
      <p:sp>
        <p:nvSpPr>
          <p:cNvPr id="300" name="Title"/>
          <p:cNvSpPr txBox="1">
            <a:spLocks noGrp="1"/>
          </p:cNvSpPr>
          <p:nvPr>
            <p:ph type="body" sz="quarter" idx="19"/>
          </p:nvPr>
        </p:nvSpPr>
        <p:spPr>
          <a:xfrm>
            <a:off x="9487201" y="773875"/>
            <a:ext cx="2362201" cy="547750"/>
          </a:xfrm>
          <a:prstGeom prst="rect">
            <a:avLst/>
          </a:prstGeom>
        </p:spPr>
        <p:txBody>
          <a:bodyPr>
            <a:spAutoFit/>
          </a:bodyPr>
          <a:lstStyle>
            <a:lvl1pPr marL="0" indent="0" defTabSz="609600">
              <a:lnSpc>
                <a:spcPct val="100000"/>
              </a:lnSpc>
              <a:spcBef>
                <a:spcPts val="0"/>
              </a:spcBef>
              <a:buClrTx/>
              <a:buSzTx/>
              <a:buFontTx/>
              <a:buNone/>
              <a:tabLst/>
              <a:defRPr>
                <a:solidFill>
                  <a:srgbClr val="72B2DA"/>
                </a:solidFill>
                <a:latin typeface="+mj-lt"/>
                <a:ea typeface="+mj-ea"/>
                <a:cs typeface="+mj-cs"/>
                <a:sym typeface="Helvetica Neue Light"/>
              </a:defRPr>
            </a:lvl1pPr>
          </a:lstStyle>
          <a:p>
            <a:r>
              <a:t>Title</a:t>
            </a:r>
          </a:p>
        </p:txBody>
      </p:sp>
      <p:sp>
        <p:nvSpPr>
          <p:cNvPr id="301" name="Rechteck"/>
          <p:cNvSpPr>
            <a:spLocks noGrp="1"/>
          </p:cNvSpPr>
          <p:nvPr>
            <p:ph type="body" sz="quarter" idx="20"/>
          </p:nvPr>
        </p:nvSpPr>
        <p:spPr>
          <a:xfrm>
            <a:off x="3632200" y="444500"/>
            <a:ext cx="2527300" cy="7327900"/>
          </a:xfrm>
          <a:prstGeom prst="rect">
            <a:avLst/>
          </a:prstGeom>
          <a:solidFill>
            <a:srgbClr val="212121">
              <a:alpha val="80000"/>
            </a:srgbClr>
          </a:solidFill>
        </p:spPr>
        <p:txBody>
          <a:bodyPr lIns="76200" tIns="76200" rIns="76200" bIns="76200"/>
          <a:lstStyle/>
          <a:p>
            <a:pPr marL="0" indent="0" algn="ctr" defTabSz="609600">
              <a:lnSpc>
                <a:spcPct val="100000"/>
              </a:lnSpc>
              <a:spcBef>
                <a:spcPts val="0"/>
              </a:spcBef>
              <a:buClrTx/>
              <a:buSzTx/>
              <a:buFontTx/>
              <a:buNone/>
              <a:tabLst/>
              <a:defRPr sz="1100">
                <a:solidFill>
                  <a:srgbClr val="FFFFFF"/>
                </a:solidFill>
                <a:latin typeface="+mj-lt"/>
                <a:ea typeface="+mj-ea"/>
                <a:cs typeface="+mj-cs"/>
                <a:sym typeface="Helvetica Neue Light"/>
              </a:defRPr>
            </a:pPr>
            <a:endParaRPr/>
          </a:p>
        </p:txBody>
      </p:sp>
      <p:sp>
        <p:nvSpPr>
          <p:cNvPr id="302" name="Titeltext"/>
          <p:cNvSpPr txBox="1">
            <a:spLocks noGrp="1"/>
          </p:cNvSpPr>
          <p:nvPr>
            <p:ph type="title"/>
          </p:nvPr>
        </p:nvSpPr>
        <p:spPr>
          <a:xfrm>
            <a:off x="3810000" y="825500"/>
            <a:ext cx="2184400" cy="3594100"/>
          </a:xfrm>
          <a:prstGeom prst="rect">
            <a:avLst/>
          </a:prstGeom>
        </p:spPr>
        <p:txBody>
          <a:bodyPr lIns="50800" tIns="50800" rIns="50800" bIns="50800"/>
          <a:lstStyle>
            <a:lvl1pPr algn="r" defTabSz="609600">
              <a:lnSpc>
                <a:spcPct val="100000"/>
              </a:lnSpc>
              <a:spcBef>
                <a:spcPts val="0"/>
              </a:spcBef>
              <a:tabLst/>
              <a:defRPr sz="3600">
                <a:solidFill>
                  <a:srgbClr val="FFFFFF"/>
                </a:solidFill>
                <a:latin typeface="+mj-lt"/>
                <a:ea typeface="+mj-ea"/>
                <a:cs typeface="+mj-cs"/>
                <a:sym typeface="Helvetica Neue Light"/>
              </a:defRPr>
            </a:lvl1pPr>
          </a:lstStyle>
          <a:p>
            <a:r>
              <a:t>Titeltext</a:t>
            </a:r>
          </a:p>
        </p:txBody>
      </p:sp>
      <p:sp>
        <p:nvSpPr>
          <p:cNvPr id="303" name="Textebene 1…"/>
          <p:cNvSpPr txBox="1">
            <a:spLocks noGrp="1"/>
          </p:cNvSpPr>
          <p:nvPr>
            <p:ph type="body" sz="quarter" idx="1"/>
          </p:nvPr>
        </p:nvSpPr>
        <p:spPr>
          <a:xfrm>
            <a:off x="3810000" y="4521200"/>
            <a:ext cx="2184400" cy="2870200"/>
          </a:xfrm>
          <a:prstGeom prst="rect">
            <a:avLst/>
          </a:prstGeom>
        </p:spPr>
        <p:txBody>
          <a:bodyPr anchor="t"/>
          <a:lstStyle>
            <a:lvl1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1pPr>
            <a:lvl2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2pPr>
            <a:lvl3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3pPr>
            <a:lvl4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4pPr>
            <a:lvl5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304" name="Foliennummer"/>
          <p:cNvSpPr txBox="1">
            <a:spLocks noGrp="1"/>
          </p:cNvSpPr>
          <p:nvPr>
            <p:ph type="sldNum" sz="quarter" idx="2"/>
          </p:nvPr>
        </p:nvSpPr>
        <p:spPr>
          <a:xfrm>
            <a:off x="1378627" y="7315200"/>
            <a:ext cx="453238"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Kiosk - Home - 3 Image Lead with News Column">
    <p:bg>
      <p:bgPr>
        <a:solidFill>
          <a:srgbClr val="FFFFFF"/>
        </a:solidFill>
        <a:effectLst/>
      </p:bgPr>
    </p:bg>
    <p:spTree>
      <p:nvGrpSpPr>
        <p:cNvPr id="1" name=""/>
        <p:cNvGrpSpPr/>
        <p:nvPr/>
      </p:nvGrpSpPr>
      <p:grpSpPr>
        <a:xfrm>
          <a:off x="0" y="0"/>
          <a:ext cx="0" cy="0"/>
          <a:chOff x="0" y="0"/>
          <a:chExt cx="0" cy="0"/>
        </a:xfrm>
      </p:grpSpPr>
      <p:sp>
        <p:nvSpPr>
          <p:cNvPr id="311"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312"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313" name="Bild"/>
          <p:cNvSpPr>
            <a:spLocks noGrp="1"/>
          </p:cNvSpPr>
          <p:nvPr>
            <p:ph type="pic" sz="quarter" idx="13"/>
          </p:nvPr>
        </p:nvSpPr>
        <p:spPr>
          <a:xfrm>
            <a:off x="825500" y="4140200"/>
            <a:ext cx="4838700" cy="3627726"/>
          </a:xfrm>
          <a:prstGeom prst="rect">
            <a:avLst/>
          </a:prstGeom>
        </p:spPr>
        <p:txBody>
          <a:bodyPr lIns="91439" tIns="45719" rIns="91439" bIns="45719" anchor="t"/>
          <a:lstStyle/>
          <a:p>
            <a:endParaRPr/>
          </a:p>
        </p:txBody>
      </p:sp>
      <p:sp>
        <p:nvSpPr>
          <p:cNvPr id="314" name="Bild"/>
          <p:cNvSpPr>
            <a:spLocks noGrp="1"/>
          </p:cNvSpPr>
          <p:nvPr>
            <p:ph type="pic" sz="quarter" idx="14"/>
          </p:nvPr>
        </p:nvSpPr>
        <p:spPr>
          <a:xfrm>
            <a:off x="838200" y="444500"/>
            <a:ext cx="4826000" cy="3618204"/>
          </a:xfrm>
          <a:prstGeom prst="rect">
            <a:avLst/>
          </a:prstGeom>
        </p:spPr>
        <p:txBody>
          <a:bodyPr lIns="91439" tIns="45719" rIns="91439" bIns="45719" anchor="t"/>
          <a:lstStyle/>
          <a:p>
            <a:endParaRPr/>
          </a:p>
        </p:txBody>
      </p:sp>
      <p:sp>
        <p:nvSpPr>
          <p:cNvPr id="315" name="Bild"/>
          <p:cNvSpPr>
            <a:spLocks noGrp="1"/>
          </p:cNvSpPr>
          <p:nvPr>
            <p:ph type="pic" idx="15"/>
          </p:nvPr>
        </p:nvSpPr>
        <p:spPr>
          <a:xfrm>
            <a:off x="1968500" y="444500"/>
            <a:ext cx="9766300" cy="7322103"/>
          </a:xfrm>
          <a:prstGeom prst="rect">
            <a:avLst/>
          </a:prstGeom>
        </p:spPr>
        <p:txBody>
          <a:bodyPr lIns="91439" tIns="45719" rIns="91439" bIns="45719" anchor="t"/>
          <a:lstStyle/>
          <a:p>
            <a:endParaRPr/>
          </a:p>
        </p:txBody>
      </p:sp>
      <p:sp>
        <p:nvSpPr>
          <p:cNvPr id="316" name="Rechteck"/>
          <p:cNvSpPr>
            <a:spLocks noGrp="1"/>
          </p:cNvSpPr>
          <p:nvPr>
            <p:ph type="body" sz="quarter" idx="16"/>
          </p:nvPr>
        </p:nvSpPr>
        <p:spPr>
          <a:xfrm>
            <a:off x="6235700" y="444500"/>
            <a:ext cx="2527300" cy="7327900"/>
          </a:xfrm>
          <a:prstGeom prst="rect">
            <a:avLst/>
          </a:prstGeom>
          <a:solidFill>
            <a:srgbClr val="212121">
              <a:alpha val="75000"/>
            </a:srgbClr>
          </a:solidFill>
        </p:spPr>
        <p:txBody>
          <a:bodyPr lIns="76200" tIns="76200" rIns="76200" bIns="76200"/>
          <a:lstStyle/>
          <a:p>
            <a:pPr marL="0" indent="0" algn="ctr" defTabSz="609600">
              <a:lnSpc>
                <a:spcPct val="100000"/>
              </a:lnSpc>
              <a:spcBef>
                <a:spcPts val="0"/>
              </a:spcBef>
              <a:buClrTx/>
              <a:buSzTx/>
              <a:buFontTx/>
              <a:buNone/>
              <a:tabLst/>
              <a:defRPr sz="1100">
                <a:solidFill>
                  <a:srgbClr val="FFFFFF"/>
                </a:solidFill>
                <a:latin typeface="+mj-lt"/>
                <a:ea typeface="+mj-ea"/>
                <a:cs typeface="+mj-cs"/>
                <a:sym typeface="Helvetica Neue Light"/>
              </a:defRPr>
            </a:pPr>
            <a:endParaRPr/>
          </a:p>
        </p:txBody>
      </p:sp>
      <p:sp>
        <p:nvSpPr>
          <p:cNvPr id="317" name="News"/>
          <p:cNvSpPr txBox="1">
            <a:spLocks noGrp="1"/>
          </p:cNvSpPr>
          <p:nvPr>
            <p:ph type="body" sz="quarter" idx="17"/>
          </p:nvPr>
        </p:nvSpPr>
        <p:spPr>
          <a:xfrm>
            <a:off x="9487201" y="773875"/>
            <a:ext cx="2362201" cy="547750"/>
          </a:xfrm>
          <a:prstGeom prst="rect">
            <a:avLst/>
          </a:prstGeom>
        </p:spPr>
        <p:txBody>
          <a:bodyPr>
            <a:spAutoFit/>
          </a:bodyPr>
          <a:lstStyle>
            <a:lvl1pPr marL="0" indent="0" defTabSz="609600">
              <a:lnSpc>
                <a:spcPct val="100000"/>
              </a:lnSpc>
              <a:spcBef>
                <a:spcPts val="0"/>
              </a:spcBef>
              <a:buClrTx/>
              <a:buSzTx/>
              <a:buFontTx/>
              <a:buNone/>
              <a:tabLst/>
              <a:defRPr>
                <a:solidFill>
                  <a:srgbClr val="72B2DA"/>
                </a:solidFill>
                <a:latin typeface="+mj-lt"/>
                <a:ea typeface="+mj-ea"/>
                <a:cs typeface="+mj-cs"/>
                <a:sym typeface="Helvetica Neue Light"/>
              </a:defRPr>
            </a:lvl1pPr>
          </a:lstStyle>
          <a:p>
            <a:r>
              <a:t>News</a:t>
            </a:r>
          </a:p>
        </p:txBody>
      </p:sp>
      <p:sp>
        <p:nvSpPr>
          <p:cNvPr id="318" name="Text"/>
          <p:cNvSpPr txBox="1">
            <a:spLocks noGrp="1"/>
          </p:cNvSpPr>
          <p:nvPr>
            <p:ph type="body" sz="quarter" idx="18"/>
          </p:nvPr>
        </p:nvSpPr>
        <p:spPr>
          <a:xfrm>
            <a:off x="9486900" y="1371600"/>
            <a:ext cx="2362200" cy="330200"/>
          </a:xfrm>
          <a:prstGeom prst="rect">
            <a:avLst/>
          </a:prstGeom>
        </p:spPr>
        <p:txBody>
          <a:bodyPr anchor="t">
            <a:spAutoFit/>
          </a:bodyPr>
          <a:lstStyle>
            <a:lvl1pPr marL="0" indent="0" defTabSz="825500">
              <a:lnSpc>
                <a:spcPct val="100000"/>
              </a:lnSpc>
              <a:spcBef>
                <a:spcPts val="0"/>
              </a:spcBef>
              <a:buClrTx/>
              <a:buSzTx/>
              <a:buFontTx/>
              <a:buNone/>
              <a:tabLst/>
              <a:defRPr sz="1600">
                <a:solidFill>
                  <a:srgbClr val="4F5347"/>
                </a:solidFill>
                <a:latin typeface="Helvetica Neue"/>
                <a:ea typeface="Helvetica Neue"/>
                <a:cs typeface="Helvetica Neue"/>
                <a:sym typeface="Helvetica Neue"/>
              </a:defRPr>
            </a:lvl1pPr>
          </a:lstStyle>
          <a:p>
            <a:pPr>
              <a:defRPr>
                <a:latin typeface="+mj-lt"/>
                <a:ea typeface="+mj-ea"/>
                <a:cs typeface="+mj-cs"/>
                <a:sym typeface="Helvetica Neue Light"/>
              </a:defRPr>
            </a:pPr>
            <a:r>
              <a:rPr>
                <a:latin typeface="Helvetica Neue"/>
                <a:ea typeface="Helvetica Neue"/>
                <a:cs typeface="Helvetica Neue"/>
                <a:sym typeface="Helvetica Neue"/>
              </a:rPr>
              <a:t>Text</a:t>
            </a:r>
          </a:p>
        </p:txBody>
      </p:sp>
      <p:sp>
        <p:nvSpPr>
          <p:cNvPr id="319" name="Titeltext"/>
          <p:cNvSpPr txBox="1">
            <a:spLocks noGrp="1"/>
          </p:cNvSpPr>
          <p:nvPr>
            <p:ph type="title"/>
          </p:nvPr>
        </p:nvSpPr>
        <p:spPr>
          <a:xfrm>
            <a:off x="6413500" y="825500"/>
            <a:ext cx="2184400" cy="3594100"/>
          </a:xfrm>
          <a:prstGeom prst="rect">
            <a:avLst/>
          </a:prstGeom>
        </p:spPr>
        <p:txBody>
          <a:bodyPr lIns="50800" tIns="50800" rIns="50800" bIns="50800"/>
          <a:lstStyle>
            <a:lvl1pPr algn="r" defTabSz="609600">
              <a:lnSpc>
                <a:spcPct val="100000"/>
              </a:lnSpc>
              <a:spcBef>
                <a:spcPts val="0"/>
              </a:spcBef>
              <a:tabLst/>
              <a:defRPr sz="3600">
                <a:solidFill>
                  <a:srgbClr val="FFFFFF"/>
                </a:solidFill>
                <a:latin typeface="+mj-lt"/>
                <a:ea typeface="+mj-ea"/>
                <a:cs typeface="+mj-cs"/>
                <a:sym typeface="Helvetica Neue Light"/>
              </a:defRPr>
            </a:lvl1pPr>
          </a:lstStyle>
          <a:p>
            <a:r>
              <a:t>Titeltext</a:t>
            </a:r>
          </a:p>
        </p:txBody>
      </p:sp>
      <p:sp>
        <p:nvSpPr>
          <p:cNvPr id="320" name="Textebene 1…"/>
          <p:cNvSpPr txBox="1">
            <a:spLocks noGrp="1"/>
          </p:cNvSpPr>
          <p:nvPr>
            <p:ph type="body" sz="quarter" idx="1"/>
          </p:nvPr>
        </p:nvSpPr>
        <p:spPr>
          <a:xfrm>
            <a:off x="6413500" y="4521200"/>
            <a:ext cx="2184400" cy="2870200"/>
          </a:xfrm>
          <a:prstGeom prst="rect">
            <a:avLst/>
          </a:prstGeom>
        </p:spPr>
        <p:txBody>
          <a:bodyPr anchor="t"/>
          <a:lstStyle>
            <a:lvl1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1pPr>
            <a:lvl2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2pPr>
            <a:lvl3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3pPr>
            <a:lvl4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4pPr>
            <a:lvl5pPr marL="0" indent="0" algn="r" defTabSz="609600">
              <a:lnSpc>
                <a:spcPct val="100000"/>
              </a:lnSpc>
              <a:spcBef>
                <a:spcPts val="0"/>
              </a:spcBef>
              <a:buClrTx/>
              <a:buSzTx/>
              <a:buFontTx/>
              <a:buNone/>
              <a:tabLst/>
              <a:defRPr sz="2000">
                <a:solidFill>
                  <a:srgbClr val="FFFFFF"/>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321" name="Foliennummer"/>
          <p:cNvSpPr txBox="1">
            <a:spLocks noGrp="1"/>
          </p:cNvSpPr>
          <p:nvPr>
            <p:ph type="sldNum" sz="quarter" idx="2"/>
          </p:nvPr>
        </p:nvSpPr>
        <p:spPr>
          <a:xfrm>
            <a:off x="1378627" y="7315200"/>
            <a:ext cx="453238"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Kiosk - Sectional - 2 Item Menu">
    <p:bg>
      <p:bgPr>
        <a:solidFill>
          <a:srgbClr val="FFFFFF"/>
        </a:solidFill>
        <a:effectLst/>
      </p:bgPr>
    </p:bg>
    <p:spTree>
      <p:nvGrpSpPr>
        <p:cNvPr id="1" name=""/>
        <p:cNvGrpSpPr/>
        <p:nvPr/>
      </p:nvGrpSpPr>
      <p:grpSpPr>
        <a:xfrm>
          <a:off x="0" y="0"/>
          <a:ext cx="0" cy="0"/>
          <a:chOff x="0" y="0"/>
          <a:chExt cx="0" cy="0"/>
        </a:xfrm>
      </p:grpSpPr>
      <p:sp>
        <p:nvSpPr>
          <p:cNvPr id="328"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329"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330" name="Bild"/>
          <p:cNvSpPr>
            <a:spLocks noGrp="1"/>
          </p:cNvSpPr>
          <p:nvPr>
            <p:ph type="pic" sz="quarter" idx="13"/>
          </p:nvPr>
        </p:nvSpPr>
        <p:spPr>
          <a:xfrm>
            <a:off x="1981200" y="431800"/>
            <a:ext cx="4878547" cy="3657600"/>
          </a:xfrm>
          <a:prstGeom prst="rect">
            <a:avLst/>
          </a:prstGeom>
        </p:spPr>
        <p:txBody>
          <a:bodyPr lIns="91439" tIns="45719" rIns="91439" bIns="45719" anchor="t"/>
          <a:lstStyle/>
          <a:p>
            <a:endParaRPr/>
          </a:p>
        </p:txBody>
      </p:sp>
      <p:sp>
        <p:nvSpPr>
          <p:cNvPr id="331" name="Bild"/>
          <p:cNvSpPr>
            <a:spLocks noGrp="1"/>
          </p:cNvSpPr>
          <p:nvPr>
            <p:ph type="pic" sz="quarter" idx="14"/>
          </p:nvPr>
        </p:nvSpPr>
        <p:spPr>
          <a:xfrm>
            <a:off x="1981200" y="4127500"/>
            <a:ext cx="4878547" cy="3657600"/>
          </a:xfrm>
          <a:prstGeom prst="rect">
            <a:avLst/>
          </a:prstGeom>
        </p:spPr>
        <p:txBody>
          <a:bodyPr lIns="91439" tIns="45719" rIns="91439" bIns="45719" anchor="t"/>
          <a:lstStyle/>
          <a:p>
            <a:endParaRPr/>
          </a:p>
        </p:txBody>
      </p:sp>
      <p:sp>
        <p:nvSpPr>
          <p:cNvPr id="332" name="Titeltext"/>
          <p:cNvSpPr txBox="1">
            <a:spLocks noGrp="1"/>
          </p:cNvSpPr>
          <p:nvPr>
            <p:ph type="title"/>
          </p:nvPr>
        </p:nvSpPr>
        <p:spPr>
          <a:xfrm>
            <a:off x="7213600" y="825500"/>
            <a:ext cx="4635500" cy="1727200"/>
          </a:xfrm>
          <a:prstGeom prst="rect">
            <a:avLst/>
          </a:prstGeom>
        </p:spPr>
        <p:txBody>
          <a:bodyPr lIns="50800" tIns="50800" rIns="50800" bIns="50800"/>
          <a:lstStyle>
            <a:lvl1pPr defTabSz="609600">
              <a:lnSpc>
                <a:spcPct val="100000"/>
              </a:lnSpc>
              <a:spcBef>
                <a:spcPts val="0"/>
              </a:spcBef>
              <a:tabLst/>
              <a:defRPr sz="4800">
                <a:solidFill>
                  <a:srgbClr val="72B2DA"/>
                </a:solidFill>
                <a:latin typeface="+mj-lt"/>
                <a:ea typeface="+mj-ea"/>
                <a:cs typeface="+mj-cs"/>
                <a:sym typeface="Helvetica Neue Light"/>
              </a:defRPr>
            </a:lvl1pPr>
          </a:lstStyle>
          <a:p>
            <a:r>
              <a:t>Titeltext</a:t>
            </a:r>
          </a:p>
        </p:txBody>
      </p:sp>
      <p:sp>
        <p:nvSpPr>
          <p:cNvPr id="333" name="Textebene 1…"/>
          <p:cNvSpPr txBox="1">
            <a:spLocks noGrp="1"/>
          </p:cNvSpPr>
          <p:nvPr>
            <p:ph type="body" sz="quarter" idx="1"/>
          </p:nvPr>
        </p:nvSpPr>
        <p:spPr>
          <a:xfrm>
            <a:off x="7213600" y="2857500"/>
            <a:ext cx="4635500" cy="4419600"/>
          </a:xfrm>
          <a:prstGeom prst="rect">
            <a:avLst/>
          </a:prstGeom>
        </p:spPr>
        <p:txBody>
          <a:bodyPr anchor="t"/>
          <a:lstStyle>
            <a:lvl1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334"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Kiosk - Sectional - 4 Item Menu">
    <p:bg>
      <p:bgPr>
        <a:solidFill>
          <a:srgbClr val="FFFFFF"/>
        </a:solidFill>
        <a:effectLst/>
      </p:bgPr>
    </p:bg>
    <p:spTree>
      <p:nvGrpSpPr>
        <p:cNvPr id="1" name=""/>
        <p:cNvGrpSpPr/>
        <p:nvPr/>
      </p:nvGrpSpPr>
      <p:grpSpPr>
        <a:xfrm>
          <a:off x="0" y="0"/>
          <a:ext cx="0" cy="0"/>
          <a:chOff x="0" y="0"/>
          <a:chExt cx="0" cy="0"/>
        </a:xfrm>
      </p:grpSpPr>
      <p:sp>
        <p:nvSpPr>
          <p:cNvPr id="341"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342"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343" name="Text"/>
          <p:cNvSpPr txBox="1">
            <a:spLocks noGrp="1"/>
          </p:cNvSpPr>
          <p:nvPr>
            <p:ph type="body" sz="quarter" idx="13"/>
          </p:nvPr>
        </p:nvSpPr>
        <p:spPr>
          <a:xfrm>
            <a:off x="9652000" y="5014452"/>
            <a:ext cx="2362200" cy="374370"/>
          </a:xfrm>
          <a:prstGeom prst="rect">
            <a:avLst/>
          </a:prstGeom>
        </p:spPr>
        <p:txBody>
          <a:bodyPr anchor="t">
            <a:spAutoFit/>
          </a:bodyPr>
          <a:lstStyle>
            <a:lvl1pPr marL="0" indent="0" defTabSz="609600">
              <a:lnSpc>
                <a:spcPct val="100000"/>
              </a:lnSpc>
              <a:spcBef>
                <a:spcPts val="0"/>
              </a:spcBef>
              <a:buClrTx/>
              <a:buSzTx/>
              <a:buFontTx/>
              <a:buNone/>
              <a:tabLst/>
              <a:defRPr sz="1800">
                <a:solidFill>
                  <a:srgbClr val="666666"/>
                </a:solidFill>
                <a:latin typeface="+mj-lt"/>
                <a:ea typeface="+mj-ea"/>
                <a:cs typeface="+mj-cs"/>
                <a:sym typeface="Helvetica Neue Light"/>
              </a:defRPr>
            </a:lvl1pPr>
          </a:lstStyle>
          <a:p>
            <a:r>
              <a:t>Text</a:t>
            </a:r>
          </a:p>
        </p:txBody>
      </p:sp>
      <p:sp>
        <p:nvSpPr>
          <p:cNvPr id="344" name="Text"/>
          <p:cNvSpPr txBox="1">
            <a:spLocks noGrp="1"/>
          </p:cNvSpPr>
          <p:nvPr>
            <p:ph type="body" sz="quarter" idx="14"/>
          </p:nvPr>
        </p:nvSpPr>
        <p:spPr>
          <a:xfrm>
            <a:off x="4381500" y="5014452"/>
            <a:ext cx="2362200" cy="374370"/>
          </a:xfrm>
          <a:prstGeom prst="rect">
            <a:avLst/>
          </a:prstGeom>
        </p:spPr>
        <p:txBody>
          <a:bodyPr anchor="t">
            <a:spAutoFit/>
          </a:bodyPr>
          <a:lstStyle>
            <a:lvl1pPr marL="0" indent="0" defTabSz="609600">
              <a:lnSpc>
                <a:spcPct val="100000"/>
              </a:lnSpc>
              <a:spcBef>
                <a:spcPts val="0"/>
              </a:spcBef>
              <a:buClrTx/>
              <a:buSzTx/>
              <a:buFontTx/>
              <a:buNone/>
              <a:tabLst/>
              <a:defRPr sz="1800">
                <a:solidFill>
                  <a:srgbClr val="666666"/>
                </a:solidFill>
                <a:latin typeface="+mj-lt"/>
                <a:ea typeface="+mj-ea"/>
                <a:cs typeface="+mj-cs"/>
                <a:sym typeface="Helvetica Neue Light"/>
              </a:defRPr>
            </a:lvl1pPr>
          </a:lstStyle>
          <a:p>
            <a:r>
              <a:t>Text</a:t>
            </a:r>
          </a:p>
        </p:txBody>
      </p:sp>
      <p:sp>
        <p:nvSpPr>
          <p:cNvPr id="345" name="Text"/>
          <p:cNvSpPr txBox="1">
            <a:spLocks noGrp="1"/>
          </p:cNvSpPr>
          <p:nvPr>
            <p:ph type="body" sz="quarter" idx="15"/>
          </p:nvPr>
        </p:nvSpPr>
        <p:spPr>
          <a:xfrm>
            <a:off x="9652000" y="1318751"/>
            <a:ext cx="2362200" cy="374370"/>
          </a:xfrm>
          <a:prstGeom prst="rect">
            <a:avLst/>
          </a:prstGeom>
        </p:spPr>
        <p:txBody>
          <a:bodyPr anchor="t">
            <a:spAutoFit/>
          </a:bodyPr>
          <a:lstStyle>
            <a:lvl1pPr marL="0" indent="0" defTabSz="609600">
              <a:lnSpc>
                <a:spcPct val="100000"/>
              </a:lnSpc>
              <a:spcBef>
                <a:spcPts val="0"/>
              </a:spcBef>
              <a:buClrTx/>
              <a:buSzTx/>
              <a:buFontTx/>
              <a:buNone/>
              <a:tabLst/>
              <a:defRPr sz="1800">
                <a:solidFill>
                  <a:srgbClr val="666666"/>
                </a:solidFill>
                <a:latin typeface="+mj-lt"/>
                <a:ea typeface="+mj-ea"/>
                <a:cs typeface="+mj-cs"/>
                <a:sym typeface="Helvetica Neue Light"/>
              </a:defRPr>
            </a:lvl1pPr>
          </a:lstStyle>
          <a:p>
            <a:r>
              <a:t>Text</a:t>
            </a:r>
          </a:p>
        </p:txBody>
      </p:sp>
      <p:sp>
        <p:nvSpPr>
          <p:cNvPr id="346" name="Text"/>
          <p:cNvSpPr txBox="1">
            <a:spLocks noGrp="1"/>
          </p:cNvSpPr>
          <p:nvPr>
            <p:ph type="body" sz="quarter" idx="16"/>
          </p:nvPr>
        </p:nvSpPr>
        <p:spPr>
          <a:xfrm>
            <a:off x="4330700" y="1318751"/>
            <a:ext cx="2362200" cy="374370"/>
          </a:xfrm>
          <a:prstGeom prst="rect">
            <a:avLst/>
          </a:prstGeom>
        </p:spPr>
        <p:txBody>
          <a:bodyPr anchor="t">
            <a:spAutoFit/>
          </a:bodyPr>
          <a:lstStyle>
            <a:lvl1pPr marL="0" indent="0" defTabSz="609600">
              <a:lnSpc>
                <a:spcPct val="100000"/>
              </a:lnSpc>
              <a:spcBef>
                <a:spcPts val="0"/>
              </a:spcBef>
              <a:buClrTx/>
              <a:buSzTx/>
              <a:buFontTx/>
              <a:buNone/>
              <a:tabLst/>
              <a:defRPr sz="1800">
                <a:solidFill>
                  <a:srgbClr val="666666"/>
                </a:solidFill>
                <a:latin typeface="+mj-lt"/>
                <a:ea typeface="+mj-ea"/>
                <a:cs typeface="+mj-cs"/>
                <a:sym typeface="Helvetica Neue Light"/>
              </a:defRPr>
            </a:lvl1pPr>
          </a:lstStyle>
          <a:p>
            <a:r>
              <a:t>Text</a:t>
            </a:r>
          </a:p>
        </p:txBody>
      </p:sp>
      <p:sp>
        <p:nvSpPr>
          <p:cNvPr id="347" name="Title"/>
          <p:cNvSpPr txBox="1">
            <a:spLocks noGrp="1"/>
          </p:cNvSpPr>
          <p:nvPr>
            <p:ph type="body" sz="quarter" idx="17"/>
          </p:nvPr>
        </p:nvSpPr>
        <p:spPr>
          <a:xfrm>
            <a:off x="9652301" y="4469575"/>
            <a:ext cx="2362201" cy="547750"/>
          </a:xfrm>
          <a:prstGeom prst="rect">
            <a:avLst/>
          </a:prstGeom>
        </p:spPr>
        <p:txBody>
          <a:bodyPr>
            <a:spAutoFit/>
          </a:bodyPr>
          <a:lstStyle>
            <a:lvl1pPr marL="0" indent="0" defTabSz="609600">
              <a:lnSpc>
                <a:spcPct val="100000"/>
              </a:lnSpc>
              <a:spcBef>
                <a:spcPts val="0"/>
              </a:spcBef>
              <a:buClrTx/>
              <a:buSzTx/>
              <a:buFontTx/>
              <a:buNone/>
              <a:tabLst/>
              <a:defRPr>
                <a:solidFill>
                  <a:srgbClr val="72B2DA"/>
                </a:solidFill>
                <a:latin typeface="+mj-lt"/>
                <a:ea typeface="+mj-ea"/>
                <a:cs typeface="+mj-cs"/>
                <a:sym typeface="Helvetica Neue Light"/>
              </a:defRPr>
            </a:lvl1pPr>
          </a:lstStyle>
          <a:p>
            <a:r>
              <a:t>Title</a:t>
            </a:r>
          </a:p>
        </p:txBody>
      </p:sp>
      <p:sp>
        <p:nvSpPr>
          <p:cNvPr id="348" name="Title"/>
          <p:cNvSpPr txBox="1">
            <a:spLocks noGrp="1"/>
          </p:cNvSpPr>
          <p:nvPr>
            <p:ph type="body" sz="quarter" idx="18"/>
          </p:nvPr>
        </p:nvSpPr>
        <p:spPr>
          <a:xfrm>
            <a:off x="4381801" y="4469575"/>
            <a:ext cx="2362201" cy="547750"/>
          </a:xfrm>
          <a:prstGeom prst="rect">
            <a:avLst/>
          </a:prstGeom>
        </p:spPr>
        <p:txBody>
          <a:bodyPr>
            <a:spAutoFit/>
          </a:bodyPr>
          <a:lstStyle>
            <a:lvl1pPr marL="0" indent="0" defTabSz="609600">
              <a:lnSpc>
                <a:spcPct val="100000"/>
              </a:lnSpc>
              <a:spcBef>
                <a:spcPts val="0"/>
              </a:spcBef>
              <a:buClrTx/>
              <a:buSzTx/>
              <a:buFontTx/>
              <a:buNone/>
              <a:tabLst/>
              <a:defRPr>
                <a:solidFill>
                  <a:srgbClr val="72B2DA"/>
                </a:solidFill>
                <a:latin typeface="+mj-lt"/>
                <a:ea typeface="+mj-ea"/>
                <a:cs typeface="+mj-cs"/>
                <a:sym typeface="Helvetica Neue Light"/>
              </a:defRPr>
            </a:lvl1pPr>
          </a:lstStyle>
          <a:p>
            <a:r>
              <a:t>Title</a:t>
            </a:r>
          </a:p>
        </p:txBody>
      </p:sp>
      <p:sp>
        <p:nvSpPr>
          <p:cNvPr id="349" name="Title"/>
          <p:cNvSpPr txBox="1">
            <a:spLocks noGrp="1"/>
          </p:cNvSpPr>
          <p:nvPr>
            <p:ph type="body" sz="quarter" idx="19"/>
          </p:nvPr>
        </p:nvSpPr>
        <p:spPr>
          <a:xfrm>
            <a:off x="9652301" y="773875"/>
            <a:ext cx="2362201" cy="547750"/>
          </a:xfrm>
          <a:prstGeom prst="rect">
            <a:avLst/>
          </a:prstGeom>
        </p:spPr>
        <p:txBody>
          <a:bodyPr>
            <a:spAutoFit/>
          </a:bodyPr>
          <a:lstStyle>
            <a:lvl1pPr marL="0" indent="0" defTabSz="609600">
              <a:lnSpc>
                <a:spcPct val="100000"/>
              </a:lnSpc>
              <a:spcBef>
                <a:spcPts val="0"/>
              </a:spcBef>
              <a:buClrTx/>
              <a:buSzTx/>
              <a:buFontTx/>
              <a:buNone/>
              <a:tabLst/>
              <a:defRPr>
                <a:solidFill>
                  <a:srgbClr val="72B2DA"/>
                </a:solidFill>
                <a:latin typeface="+mj-lt"/>
                <a:ea typeface="+mj-ea"/>
                <a:cs typeface="+mj-cs"/>
                <a:sym typeface="Helvetica Neue Light"/>
              </a:defRPr>
            </a:lvl1pPr>
          </a:lstStyle>
          <a:p>
            <a:r>
              <a:t>Title</a:t>
            </a:r>
          </a:p>
        </p:txBody>
      </p:sp>
      <p:sp>
        <p:nvSpPr>
          <p:cNvPr id="350" name="Title"/>
          <p:cNvSpPr txBox="1">
            <a:spLocks noGrp="1"/>
          </p:cNvSpPr>
          <p:nvPr>
            <p:ph type="body" sz="quarter" idx="20"/>
          </p:nvPr>
        </p:nvSpPr>
        <p:spPr>
          <a:xfrm>
            <a:off x="4331001" y="773875"/>
            <a:ext cx="2362201" cy="547750"/>
          </a:xfrm>
          <a:prstGeom prst="rect">
            <a:avLst/>
          </a:prstGeom>
        </p:spPr>
        <p:txBody>
          <a:bodyPr>
            <a:spAutoFit/>
          </a:bodyPr>
          <a:lstStyle>
            <a:lvl1pPr marL="0" indent="0" defTabSz="609600">
              <a:lnSpc>
                <a:spcPct val="100000"/>
              </a:lnSpc>
              <a:spcBef>
                <a:spcPts val="0"/>
              </a:spcBef>
              <a:buClrTx/>
              <a:buSzTx/>
              <a:buFontTx/>
              <a:buNone/>
              <a:tabLst/>
              <a:defRPr>
                <a:solidFill>
                  <a:srgbClr val="72B2DA"/>
                </a:solidFill>
                <a:latin typeface="+mj-lt"/>
                <a:ea typeface="+mj-ea"/>
                <a:cs typeface="+mj-cs"/>
                <a:sym typeface="Helvetica Neue Light"/>
              </a:defRPr>
            </a:lvl1pPr>
          </a:lstStyle>
          <a:p>
            <a:r>
              <a:t>Title</a:t>
            </a:r>
          </a:p>
        </p:txBody>
      </p:sp>
      <p:sp>
        <p:nvSpPr>
          <p:cNvPr id="351" name="Bild"/>
          <p:cNvSpPr>
            <a:spLocks noGrp="1"/>
          </p:cNvSpPr>
          <p:nvPr>
            <p:ph type="pic" sz="quarter" idx="21"/>
          </p:nvPr>
        </p:nvSpPr>
        <p:spPr>
          <a:xfrm>
            <a:off x="5956300" y="4140200"/>
            <a:ext cx="4838700" cy="3627726"/>
          </a:xfrm>
          <a:prstGeom prst="rect">
            <a:avLst/>
          </a:prstGeom>
        </p:spPr>
        <p:txBody>
          <a:bodyPr lIns="91439" tIns="45719" rIns="91439" bIns="45719" anchor="t"/>
          <a:lstStyle/>
          <a:p>
            <a:endParaRPr/>
          </a:p>
        </p:txBody>
      </p:sp>
      <p:sp>
        <p:nvSpPr>
          <p:cNvPr id="352" name="Bild"/>
          <p:cNvSpPr>
            <a:spLocks noGrp="1"/>
          </p:cNvSpPr>
          <p:nvPr>
            <p:ph type="pic" sz="quarter" idx="22"/>
          </p:nvPr>
        </p:nvSpPr>
        <p:spPr>
          <a:xfrm>
            <a:off x="635000" y="4140200"/>
            <a:ext cx="4844668" cy="3632200"/>
          </a:xfrm>
          <a:prstGeom prst="rect">
            <a:avLst/>
          </a:prstGeom>
        </p:spPr>
        <p:txBody>
          <a:bodyPr lIns="91439" tIns="45719" rIns="91439" bIns="45719" anchor="t"/>
          <a:lstStyle/>
          <a:p>
            <a:endParaRPr/>
          </a:p>
        </p:txBody>
      </p:sp>
      <p:sp>
        <p:nvSpPr>
          <p:cNvPr id="353" name="Bild"/>
          <p:cNvSpPr>
            <a:spLocks noGrp="1"/>
          </p:cNvSpPr>
          <p:nvPr>
            <p:ph type="pic" sz="quarter" idx="23"/>
          </p:nvPr>
        </p:nvSpPr>
        <p:spPr>
          <a:xfrm>
            <a:off x="5969000" y="444500"/>
            <a:ext cx="4826000" cy="3618204"/>
          </a:xfrm>
          <a:prstGeom prst="rect">
            <a:avLst/>
          </a:prstGeom>
        </p:spPr>
        <p:txBody>
          <a:bodyPr lIns="91439" tIns="45719" rIns="91439" bIns="45719" anchor="t"/>
          <a:lstStyle/>
          <a:p>
            <a:endParaRPr/>
          </a:p>
        </p:txBody>
      </p:sp>
      <p:sp>
        <p:nvSpPr>
          <p:cNvPr id="354" name="Bild"/>
          <p:cNvSpPr>
            <a:spLocks noGrp="1"/>
          </p:cNvSpPr>
          <p:nvPr>
            <p:ph type="pic" sz="quarter" idx="24"/>
          </p:nvPr>
        </p:nvSpPr>
        <p:spPr>
          <a:xfrm>
            <a:off x="647700" y="444500"/>
            <a:ext cx="4826000" cy="3618204"/>
          </a:xfrm>
          <a:prstGeom prst="rect">
            <a:avLst/>
          </a:prstGeom>
        </p:spPr>
        <p:txBody>
          <a:bodyPr lIns="91439" tIns="45719" rIns="91439" bIns="45719" anchor="t"/>
          <a:lstStyle/>
          <a:p>
            <a:endParaRPr/>
          </a:p>
        </p:txBody>
      </p:sp>
      <p:sp>
        <p:nvSpPr>
          <p:cNvPr id="355"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Kiosk - Sectional - Narrative Lead + 2 Caption Menu">
    <p:bg>
      <p:bgPr>
        <a:solidFill>
          <a:srgbClr val="FFFFFF"/>
        </a:solidFill>
        <a:effectLst/>
      </p:bgPr>
    </p:bg>
    <p:spTree>
      <p:nvGrpSpPr>
        <p:cNvPr id="1" name=""/>
        <p:cNvGrpSpPr/>
        <p:nvPr/>
      </p:nvGrpSpPr>
      <p:grpSpPr>
        <a:xfrm>
          <a:off x="0" y="0"/>
          <a:ext cx="0" cy="0"/>
          <a:chOff x="0" y="0"/>
          <a:chExt cx="0" cy="0"/>
        </a:xfrm>
      </p:grpSpPr>
      <p:sp>
        <p:nvSpPr>
          <p:cNvPr id="362"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363"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364"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365" name="Bild"/>
          <p:cNvSpPr>
            <a:spLocks noGrp="1"/>
          </p:cNvSpPr>
          <p:nvPr>
            <p:ph type="pic" idx="13"/>
          </p:nvPr>
        </p:nvSpPr>
        <p:spPr>
          <a:xfrm>
            <a:off x="6692900" y="444500"/>
            <a:ext cx="9766300" cy="7322103"/>
          </a:xfrm>
          <a:prstGeom prst="rect">
            <a:avLst/>
          </a:prstGeom>
        </p:spPr>
        <p:txBody>
          <a:bodyPr lIns="91439" tIns="45719" rIns="91439" bIns="45719" anchor="t"/>
          <a:lstStyle/>
          <a:p>
            <a:endParaRPr/>
          </a:p>
        </p:txBody>
      </p:sp>
      <p:sp>
        <p:nvSpPr>
          <p:cNvPr id="366" name="Bild"/>
          <p:cNvSpPr>
            <a:spLocks noGrp="1"/>
          </p:cNvSpPr>
          <p:nvPr>
            <p:ph type="pic" idx="14"/>
          </p:nvPr>
        </p:nvSpPr>
        <p:spPr>
          <a:xfrm>
            <a:off x="4648200" y="444500"/>
            <a:ext cx="9766300" cy="7322103"/>
          </a:xfrm>
          <a:prstGeom prst="rect">
            <a:avLst/>
          </a:prstGeom>
        </p:spPr>
        <p:txBody>
          <a:bodyPr lIns="91439" tIns="45719" rIns="91439" bIns="45719" anchor="t"/>
          <a:lstStyle/>
          <a:p>
            <a:endParaRPr/>
          </a:p>
        </p:txBody>
      </p:sp>
      <p:sp>
        <p:nvSpPr>
          <p:cNvPr id="367" name="Rechteck"/>
          <p:cNvSpPr>
            <a:spLocks noGrp="1"/>
          </p:cNvSpPr>
          <p:nvPr>
            <p:ph type="body" sz="quarter" idx="15"/>
          </p:nvPr>
        </p:nvSpPr>
        <p:spPr>
          <a:xfrm>
            <a:off x="7404100" y="5664200"/>
            <a:ext cx="2540000" cy="1727200"/>
          </a:xfrm>
          <a:prstGeom prst="rect">
            <a:avLst/>
          </a:prstGeom>
          <a:solidFill>
            <a:srgbClr val="212121">
              <a:alpha val="80000"/>
            </a:srgbClr>
          </a:solidFill>
        </p:spPr>
        <p:txBody>
          <a:bodyPr lIns="76200" tIns="76200" rIns="76200" bIns="76200"/>
          <a:lstStyle/>
          <a:p>
            <a:pPr marL="0" indent="0" algn="ctr" defTabSz="825500">
              <a:lnSpc>
                <a:spcPct val="100000"/>
              </a:lnSpc>
              <a:spcBef>
                <a:spcPts val="0"/>
              </a:spcBef>
              <a:buClrTx/>
              <a:buSzTx/>
              <a:buFontTx/>
              <a:buNone/>
              <a:tabLst/>
              <a:defRPr sz="1600">
                <a:solidFill>
                  <a:srgbClr val="FFFFFF"/>
                </a:solidFill>
                <a:latin typeface="+mj-lt"/>
                <a:ea typeface="+mj-ea"/>
                <a:cs typeface="+mj-cs"/>
                <a:sym typeface="Helvetica Neue Light"/>
              </a:defRPr>
            </a:pPr>
            <a:endParaRPr/>
          </a:p>
        </p:txBody>
      </p:sp>
      <p:sp>
        <p:nvSpPr>
          <p:cNvPr id="368" name="Title"/>
          <p:cNvSpPr txBox="1">
            <a:spLocks noGrp="1"/>
          </p:cNvSpPr>
          <p:nvPr>
            <p:ph type="body" sz="quarter" idx="16"/>
          </p:nvPr>
        </p:nvSpPr>
        <p:spPr>
          <a:xfrm>
            <a:off x="7547993" y="5816881"/>
            <a:ext cx="2260601" cy="387070"/>
          </a:xfrm>
          <a:prstGeom prst="rect">
            <a:avLst/>
          </a:prstGeom>
        </p:spPr>
        <p:txBody>
          <a:bodyPr anchor="b">
            <a:spAutoFit/>
          </a:bodyPr>
          <a:lstStyle>
            <a:lvl1pPr marL="0" indent="0" defTabSz="825500">
              <a:lnSpc>
                <a:spcPct val="100000"/>
              </a:lnSpc>
              <a:spcBef>
                <a:spcPts val="0"/>
              </a:spcBef>
              <a:buClrTx/>
              <a:buSzTx/>
              <a:buFontTx/>
              <a:buNone/>
              <a:tabLst/>
              <a:defRPr sz="1800">
                <a:solidFill>
                  <a:srgbClr val="FFFFFF"/>
                </a:solidFill>
                <a:latin typeface="Helvetica Neue Medium"/>
                <a:ea typeface="Helvetica Neue Medium"/>
                <a:cs typeface="Helvetica Neue Medium"/>
                <a:sym typeface="Helvetica Neue Medium"/>
              </a:defRPr>
            </a:lvl1pPr>
          </a:lstStyle>
          <a:p>
            <a:r>
              <a:t>Title</a:t>
            </a:r>
          </a:p>
        </p:txBody>
      </p:sp>
      <p:sp>
        <p:nvSpPr>
          <p:cNvPr id="369" name="Text"/>
          <p:cNvSpPr txBox="1">
            <a:spLocks noGrp="1"/>
          </p:cNvSpPr>
          <p:nvPr>
            <p:ph type="body" sz="quarter" idx="17"/>
          </p:nvPr>
        </p:nvSpPr>
        <p:spPr>
          <a:xfrm>
            <a:off x="7547993" y="6203950"/>
            <a:ext cx="2260601" cy="317500"/>
          </a:xfrm>
          <a:prstGeom prst="rect">
            <a:avLst/>
          </a:prstGeom>
        </p:spPr>
        <p:txBody>
          <a:bodyPr anchor="t">
            <a:spAutoFit/>
          </a:bodyPr>
          <a:lstStyle>
            <a:lvl1pPr marL="0" indent="0" defTabSz="825500">
              <a:lnSpc>
                <a:spcPct val="100000"/>
              </a:lnSpc>
              <a:spcBef>
                <a:spcPts val="0"/>
              </a:spcBef>
              <a:buClrTx/>
              <a:buSzTx/>
              <a:buFontTx/>
              <a:buNone/>
              <a:tabLst/>
              <a:defRPr sz="1400">
                <a:solidFill>
                  <a:srgbClr val="FFFFFF"/>
                </a:solidFill>
                <a:latin typeface="+mj-lt"/>
                <a:ea typeface="+mj-ea"/>
                <a:cs typeface="+mj-cs"/>
                <a:sym typeface="Helvetica Neue Light"/>
              </a:defRPr>
            </a:lvl1pPr>
          </a:lstStyle>
          <a:p>
            <a:r>
              <a:t>Text</a:t>
            </a:r>
          </a:p>
        </p:txBody>
      </p:sp>
      <p:sp>
        <p:nvSpPr>
          <p:cNvPr id="370" name="Rechteck"/>
          <p:cNvSpPr>
            <a:spLocks noGrp="1"/>
          </p:cNvSpPr>
          <p:nvPr>
            <p:ph type="body" sz="quarter" idx="18"/>
          </p:nvPr>
        </p:nvSpPr>
        <p:spPr>
          <a:xfrm>
            <a:off x="10020300" y="5664200"/>
            <a:ext cx="2540000" cy="1727200"/>
          </a:xfrm>
          <a:prstGeom prst="rect">
            <a:avLst/>
          </a:prstGeom>
          <a:solidFill>
            <a:srgbClr val="212121">
              <a:alpha val="80000"/>
            </a:srgbClr>
          </a:solidFill>
        </p:spPr>
        <p:txBody>
          <a:bodyPr lIns="76200" tIns="76200" rIns="76200" bIns="76200"/>
          <a:lstStyle/>
          <a:p>
            <a:pPr marL="0" indent="0" algn="ctr" defTabSz="825500">
              <a:lnSpc>
                <a:spcPct val="100000"/>
              </a:lnSpc>
              <a:spcBef>
                <a:spcPts val="0"/>
              </a:spcBef>
              <a:buClrTx/>
              <a:buSzTx/>
              <a:buFontTx/>
              <a:buNone/>
              <a:tabLst/>
              <a:defRPr sz="1600">
                <a:solidFill>
                  <a:srgbClr val="FFFFFF"/>
                </a:solidFill>
                <a:latin typeface="+mj-lt"/>
                <a:ea typeface="+mj-ea"/>
                <a:cs typeface="+mj-cs"/>
                <a:sym typeface="Helvetica Neue Light"/>
              </a:defRPr>
            </a:pPr>
            <a:endParaRPr/>
          </a:p>
        </p:txBody>
      </p:sp>
      <p:sp>
        <p:nvSpPr>
          <p:cNvPr id="371" name="Title"/>
          <p:cNvSpPr txBox="1">
            <a:spLocks noGrp="1"/>
          </p:cNvSpPr>
          <p:nvPr>
            <p:ph type="body" sz="quarter" idx="19"/>
          </p:nvPr>
        </p:nvSpPr>
        <p:spPr>
          <a:xfrm>
            <a:off x="10164193" y="5816881"/>
            <a:ext cx="2260601" cy="387070"/>
          </a:xfrm>
          <a:prstGeom prst="rect">
            <a:avLst/>
          </a:prstGeom>
        </p:spPr>
        <p:txBody>
          <a:bodyPr anchor="b">
            <a:spAutoFit/>
          </a:bodyPr>
          <a:lstStyle>
            <a:lvl1pPr marL="0" indent="0" defTabSz="825500">
              <a:lnSpc>
                <a:spcPct val="100000"/>
              </a:lnSpc>
              <a:spcBef>
                <a:spcPts val="0"/>
              </a:spcBef>
              <a:buClrTx/>
              <a:buSzTx/>
              <a:buFontTx/>
              <a:buNone/>
              <a:tabLst/>
              <a:defRPr sz="1800">
                <a:solidFill>
                  <a:srgbClr val="FFFFFF"/>
                </a:solidFill>
                <a:latin typeface="Helvetica Neue Medium"/>
                <a:ea typeface="Helvetica Neue Medium"/>
                <a:cs typeface="Helvetica Neue Medium"/>
                <a:sym typeface="Helvetica Neue Medium"/>
              </a:defRPr>
            </a:lvl1pPr>
          </a:lstStyle>
          <a:p>
            <a:r>
              <a:t>Title</a:t>
            </a:r>
          </a:p>
        </p:txBody>
      </p:sp>
      <p:sp>
        <p:nvSpPr>
          <p:cNvPr id="372" name="Text"/>
          <p:cNvSpPr txBox="1">
            <a:spLocks noGrp="1"/>
          </p:cNvSpPr>
          <p:nvPr>
            <p:ph type="body" sz="quarter" idx="20"/>
          </p:nvPr>
        </p:nvSpPr>
        <p:spPr>
          <a:xfrm>
            <a:off x="10164193" y="6203950"/>
            <a:ext cx="2260601" cy="317500"/>
          </a:xfrm>
          <a:prstGeom prst="rect">
            <a:avLst/>
          </a:prstGeom>
        </p:spPr>
        <p:txBody>
          <a:bodyPr anchor="t">
            <a:spAutoFit/>
          </a:bodyPr>
          <a:lstStyle>
            <a:lvl1pPr marL="0" indent="0" defTabSz="825500">
              <a:lnSpc>
                <a:spcPct val="100000"/>
              </a:lnSpc>
              <a:spcBef>
                <a:spcPts val="0"/>
              </a:spcBef>
              <a:buClrTx/>
              <a:buSzTx/>
              <a:buFontTx/>
              <a:buNone/>
              <a:tabLst/>
              <a:defRPr sz="1400">
                <a:solidFill>
                  <a:srgbClr val="FFFFFF"/>
                </a:solidFill>
                <a:latin typeface="+mj-lt"/>
                <a:ea typeface="+mj-ea"/>
                <a:cs typeface="+mj-cs"/>
                <a:sym typeface="Helvetica Neue Light"/>
              </a:defRPr>
            </a:lvl1pPr>
          </a:lstStyle>
          <a:p>
            <a:r>
              <a:t>Text</a:t>
            </a:r>
          </a:p>
        </p:txBody>
      </p:sp>
      <p:sp>
        <p:nvSpPr>
          <p:cNvPr id="373" name="Titeltext"/>
          <p:cNvSpPr txBox="1">
            <a:spLocks noGrp="1"/>
          </p:cNvSpPr>
          <p:nvPr>
            <p:ph type="title"/>
          </p:nvPr>
        </p:nvSpPr>
        <p:spPr>
          <a:xfrm>
            <a:off x="3683000" y="825500"/>
            <a:ext cx="3340100" cy="1727200"/>
          </a:xfrm>
          <a:prstGeom prst="rect">
            <a:avLst/>
          </a:prstGeom>
        </p:spPr>
        <p:txBody>
          <a:bodyPr lIns="50800" tIns="50800" rIns="50800" bIns="50800"/>
          <a:lstStyle>
            <a:lvl1pPr defTabSz="609600">
              <a:lnSpc>
                <a:spcPct val="100000"/>
              </a:lnSpc>
              <a:spcBef>
                <a:spcPts val="0"/>
              </a:spcBef>
              <a:tabLst/>
              <a:defRPr sz="4800">
                <a:solidFill>
                  <a:srgbClr val="72B2DA"/>
                </a:solidFill>
                <a:latin typeface="+mj-lt"/>
                <a:ea typeface="+mj-ea"/>
                <a:cs typeface="+mj-cs"/>
                <a:sym typeface="Helvetica Neue Light"/>
              </a:defRPr>
            </a:lvl1pPr>
          </a:lstStyle>
          <a:p>
            <a:r>
              <a:t>Titeltext</a:t>
            </a:r>
          </a:p>
        </p:txBody>
      </p:sp>
      <p:sp>
        <p:nvSpPr>
          <p:cNvPr id="374" name="Textebene 1…"/>
          <p:cNvSpPr txBox="1">
            <a:spLocks noGrp="1"/>
          </p:cNvSpPr>
          <p:nvPr>
            <p:ph type="body" sz="quarter" idx="1"/>
          </p:nvPr>
        </p:nvSpPr>
        <p:spPr>
          <a:xfrm>
            <a:off x="3683000" y="2857500"/>
            <a:ext cx="3340100" cy="4419600"/>
          </a:xfrm>
          <a:prstGeom prst="rect">
            <a:avLst/>
          </a:prstGeom>
        </p:spPr>
        <p:txBody>
          <a:bodyPr anchor="t"/>
          <a:lstStyle>
            <a:lvl1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375"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Kiosk - Section - 3 Caption Menu">
    <p:bg>
      <p:bgPr>
        <a:solidFill>
          <a:srgbClr val="FFFFFF"/>
        </a:solidFill>
        <a:effectLst/>
      </p:bgPr>
    </p:bg>
    <p:spTree>
      <p:nvGrpSpPr>
        <p:cNvPr id="1" name=""/>
        <p:cNvGrpSpPr/>
        <p:nvPr/>
      </p:nvGrpSpPr>
      <p:grpSpPr>
        <a:xfrm>
          <a:off x="0" y="0"/>
          <a:ext cx="0" cy="0"/>
          <a:chOff x="0" y="0"/>
          <a:chExt cx="0" cy="0"/>
        </a:xfrm>
      </p:grpSpPr>
      <p:sp>
        <p:nvSpPr>
          <p:cNvPr id="382"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383"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384" name="Bild"/>
          <p:cNvSpPr>
            <a:spLocks noGrp="1"/>
          </p:cNvSpPr>
          <p:nvPr>
            <p:ph type="pic" idx="13"/>
          </p:nvPr>
        </p:nvSpPr>
        <p:spPr>
          <a:xfrm>
            <a:off x="5943599" y="444500"/>
            <a:ext cx="9766301" cy="7322103"/>
          </a:xfrm>
          <a:prstGeom prst="rect">
            <a:avLst/>
          </a:prstGeom>
        </p:spPr>
        <p:txBody>
          <a:bodyPr lIns="91439" tIns="45719" rIns="91439" bIns="45719" anchor="t"/>
          <a:lstStyle/>
          <a:p>
            <a:endParaRPr/>
          </a:p>
        </p:txBody>
      </p:sp>
      <p:sp>
        <p:nvSpPr>
          <p:cNvPr id="385" name="Bild"/>
          <p:cNvSpPr>
            <a:spLocks noGrp="1"/>
          </p:cNvSpPr>
          <p:nvPr>
            <p:ph type="pic" idx="14"/>
          </p:nvPr>
        </p:nvSpPr>
        <p:spPr>
          <a:xfrm>
            <a:off x="2387600" y="444500"/>
            <a:ext cx="9766300" cy="7322103"/>
          </a:xfrm>
          <a:prstGeom prst="rect">
            <a:avLst/>
          </a:prstGeom>
        </p:spPr>
        <p:txBody>
          <a:bodyPr lIns="91439" tIns="45719" rIns="91439" bIns="45719" anchor="t"/>
          <a:lstStyle/>
          <a:p>
            <a:endParaRPr/>
          </a:p>
        </p:txBody>
      </p:sp>
      <p:sp>
        <p:nvSpPr>
          <p:cNvPr id="386" name="Bild"/>
          <p:cNvSpPr>
            <a:spLocks noGrp="1"/>
          </p:cNvSpPr>
          <p:nvPr>
            <p:ph type="pic" idx="15"/>
          </p:nvPr>
        </p:nvSpPr>
        <p:spPr>
          <a:xfrm>
            <a:off x="-1168400" y="444500"/>
            <a:ext cx="9766300" cy="7322103"/>
          </a:xfrm>
          <a:prstGeom prst="rect">
            <a:avLst/>
          </a:prstGeom>
        </p:spPr>
        <p:txBody>
          <a:bodyPr lIns="91439" tIns="45719" rIns="91439" bIns="45719" anchor="t"/>
          <a:lstStyle/>
          <a:p>
            <a:endParaRPr/>
          </a:p>
        </p:txBody>
      </p:sp>
      <p:sp>
        <p:nvSpPr>
          <p:cNvPr id="387" name="Rechteck"/>
          <p:cNvSpPr>
            <a:spLocks noGrp="1"/>
          </p:cNvSpPr>
          <p:nvPr>
            <p:ph type="body" sz="quarter" idx="16"/>
          </p:nvPr>
        </p:nvSpPr>
        <p:spPr>
          <a:xfrm>
            <a:off x="5537200" y="5664200"/>
            <a:ext cx="3467100" cy="1727200"/>
          </a:xfrm>
          <a:prstGeom prst="rect">
            <a:avLst/>
          </a:prstGeom>
          <a:solidFill>
            <a:srgbClr val="212121">
              <a:alpha val="80000"/>
            </a:srgbClr>
          </a:solidFill>
        </p:spPr>
        <p:txBody>
          <a:bodyPr lIns="76200" tIns="76200" rIns="76200" bIns="76200"/>
          <a:lstStyle/>
          <a:p>
            <a:pPr marL="0" indent="0" algn="ctr" defTabSz="825500">
              <a:lnSpc>
                <a:spcPct val="100000"/>
              </a:lnSpc>
              <a:spcBef>
                <a:spcPts val="0"/>
              </a:spcBef>
              <a:buClrTx/>
              <a:buSzTx/>
              <a:buFontTx/>
              <a:buNone/>
              <a:tabLst/>
              <a:defRPr sz="1600">
                <a:solidFill>
                  <a:srgbClr val="FFFFFF"/>
                </a:solidFill>
                <a:latin typeface="+mj-lt"/>
                <a:ea typeface="+mj-ea"/>
                <a:cs typeface="+mj-cs"/>
                <a:sym typeface="Helvetica Neue Light"/>
              </a:defRPr>
            </a:pPr>
            <a:endParaRPr/>
          </a:p>
        </p:txBody>
      </p:sp>
      <p:sp>
        <p:nvSpPr>
          <p:cNvPr id="388" name="Title"/>
          <p:cNvSpPr txBox="1">
            <a:spLocks noGrp="1"/>
          </p:cNvSpPr>
          <p:nvPr>
            <p:ph type="body" sz="quarter" idx="17"/>
          </p:nvPr>
        </p:nvSpPr>
        <p:spPr>
          <a:xfrm>
            <a:off x="5681093" y="5816881"/>
            <a:ext cx="3187701" cy="387070"/>
          </a:xfrm>
          <a:prstGeom prst="rect">
            <a:avLst/>
          </a:prstGeom>
        </p:spPr>
        <p:txBody>
          <a:bodyPr anchor="b">
            <a:spAutoFit/>
          </a:bodyPr>
          <a:lstStyle>
            <a:lvl1pPr marL="0" indent="0" defTabSz="825500">
              <a:lnSpc>
                <a:spcPct val="100000"/>
              </a:lnSpc>
              <a:spcBef>
                <a:spcPts val="0"/>
              </a:spcBef>
              <a:buClrTx/>
              <a:buSzTx/>
              <a:buFontTx/>
              <a:buNone/>
              <a:tabLst/>
              <a:defRPr sz="1800">
                <a:solidFill>
                  <a:srgbClr val="FFFFFF"/>
                </a:solidFill>
                <a:latin typeface="Helvetica Neue Medium"/>
                <a:ea typeface="Helvetica Neue Medium"/>
                <a:cs typeface="Helvetica Neue Medium"/>
                <a:sym typeface="Helvetica Neue Medium"/>
              </a:defRPr>
            </a:lvl1pPr>
          </a:lstStyle>
          <a:p>
            <a:r>
              <a:t>Title</a:t>
            </a:r>
          </a:p>
        </p:txBody>
      </p:sp>
      <p:sp>
        <p:nvSpPr>
          <p:cNvPr id="389" name="Text"/>
          <p:cNvSpPr txBox="1">
            <a:spLocks noGrp="1"/>
          </p:cNvSpPr>
          <p:nvPr>
            <p:ph type="body" sz="quarter" idx="18"/>
          </p:nvPr>
        </p:nvSpPr>
        <p:spPr>
          <a:xfrm>
            <a:off x="5681093" y="6203950"/>
            <a:ext cx="3187701" cy="317500"/>
          </a:xfrm>
          <a:prstGeom prst="rect">
            <a:avLst/>
          </a:prstGeom>
        </p:spPr>
        <p:txBody>
          <a:bodyPr anchor="t">
            <a:spAutoFit/>
          </a:bodyPr>
          <a:lstStyle>
            <a:lvl1pPr marL="0" indent="0" defTabSz="825500">
              <a:lnSpc>
                <a:spcPct val="100000"/>
              </a:lnSpc>
              <a:spcBef>
                <a:spcPts val="0"/>
              </a:spcBef>
              <a:buClrTx/>
              <a:buSzTx/>
              <a:buFontTx/>
              <a:buNone/>
              <a:tabLst/>
              <a:defRPr sz="1400">
                <a:solidFill>
                  <a:srgbClr val="FFFFFF"/>
                </a:solidFill>
                <a:latin typeface="+mj-lt"/>
                <a:ea typeface="+mj-ea"/>
                <a:cs typeface="+mj-cs"/>
                <a:sym typeface="Helvetica Neue Light"/>
              </a:defRPr>
            </a:lvl1pPr>
          </a:lstStyle>
          <a:p>
            <a:r>
              <a:t>Text</a:t>
            </a:r>
          </a:p>
        </p:txBody>
      </p:sp>
      <p:sp>
        <p:nvSpPr>
          <p:cNvPr id="390" name="Rechteck"/>
          <p:cNvSpPr>
            <a:spLocks noGrp="1"/>
          </p:cNvSpPr>
          <p:nvPr>
            <p:ph type="body" sz="quarter" idx="19"/>
          </p:nvPr>
        </p:nvSpPr>
        <p:spPr>
          <a:xfrm>
            <a:off x="1981200" y="5664200"/>
            <a:ext cx="3467100" cy="1727200"/>
          </a:xfrm>
          <a:prstGeom prst="rect">
            <a:avLst/>
          </a:prstGeom>
          <a:solidFill>
            <a:srgbClr val="212121">
              <a:alpha val="80000"/>
            </a:srgbClr>
          </a:solidFill>
        </p:spPr>
        <p:txBody>
          <a:bodyPr lIns="76200" tIns="76200" rIns="76200" bIns="76200"/>
          <a:lstStyle/>
          <a:p>
            <a:pPr marL="0" indent="0" algn="ctr" defTabSz="825500">
              <a:lnSpc>
                <a:spcPct val="100000"/>
              </a:lnSpc>
              <a:spcBef>
                <a:spcPts val="0"/>
              </a:spcBef>
              <a:buClrTx/>
              <a:buSzTx/>
              <a:buFontTx/>
              <a:buNone/>
              <a:tabLst/>
              <a:defRPr sz="1600">
                <a:solidFill>
                  <a:srgbClr val="FFFFFF"/>
                </a:solidFill>
                <a:latin typeface="+mj-lt"/>
                <a:ea typeface="+mj-ea"/>
                <a:cs typeface="+mj-cs"/>
                <a:sym typeface="Helvetica Neue Light"/>
              </a:defRPr>
            </a:pPr>
            <a:endParaRPr/>
          </a:p>
        </p:txBody>
      </p:sp>
      <p:sp>
        <p:nvSpPr>
          <p:cNvPr id="391" name="Title"/>
          <p:cNvSpPr txBox="1">
            <a:spLocks noGrp="1"/>
          </p:cNvSpPr>
          <p:nvPr>
            <p:ph type="body" sz="quarter" idx="20"/>
          </p:nvPr>
        </p:nvSpPr>
        <p:spPr>
          <a:xfrm>
            <a:off x="2125093" y="5816881"/>
            <a:ext cx="3187701" cy="387070"/>
          </a:xfrm>
          <a:prstGeom prst="rect">
            <a:avLst/>
          </a:prstGeom>
        </p:spPr>
        <p:txBody>
          <a:bodyPr anchor="b">
            <a:spAutoFit/>
          </a:bodyPr>
          <a:lstStyle>
            <a:lvl1pPr marL="0" indent="0" defTabSz="825500">
              <a:lnSpc>
                <a:spcPct val="100000"/>
              </a:lnSpc>
              <a:spcBef>
                <a:spcPts val="0"/>
              </a:spcBef>
              <a:buClrTx/>
              <a:buSzTx/>
              <a:buFontTx/>
              <a:buNone/>
              <a:tabLst/>
              <a:defRPr sz="1800">
                <a:solidFill>
                  <a:srgbClr val="FFFFFF"/>
                </a:solidFill>
                <a:latin typeface="Helvetica Neue Medium"/>
                <a:ea typeface="Helvetica Neue Medium"/>
                <a:cs typeface="Helvetica Neue Medium"/>
                <a:sym typeface="Helvetica Neue Medium"/>
              </a:defRPr>
            </a:lvl1pPr>
          </a:lstStyle>
          <a:p>
            <a:r>
              <a:t>Title</a:t>
            </a:r>
          </a:p>
        </p:txBody>
      </p:sp>
      <p:sp>
        <p:nvSpPr>
          <p:cNvPr id="392" name="Text"/>
          <p:cNvSpPr txBox="1">
            <a:spLocks noGrp="1"/>
          </p:cNvSpPr>
          <p:nvPr>
            <p:ph type="body" sz="quarter" idx="21"/>
          </p:nvPr>
        </p:nvSpPr>
        <p:spPr>
          <a:xfrm>
            <a:off x="2125093" y="6203950"/>
            <a:ext cx="3187701" cy="317500"/>
          </a:xfrm>
          <a:prstGeom prst="rect">
            <a:avLst/>
          </a:prstGeom>
        </p:spPr>
        <p:txBody>
          <a:bodyPr anchor="t">
            <a:spAutoFit/>
          </a:bodyPr>
          <a:lstStyle>
            <a:lvl1pPr marL="0" indent="0" defTabSz="825500">
              <a:lnSpc>
                <a:spcPct val="100000"/>
              </a:lnSpc>
              <a:spcBef>
                <a:spcPts val="0"/>
              </a:spcBef>
              <a:buClrTx/>
              <a:buSzTx/>
              <a:buFontTx/>
              <a:buNone/>
              <a:tabLst/>
              <a:defRPr sz="1400">
                <a:solidFill>
                  <a:srgbClr val="FFFFFF"/>
                </a:solidFill>
                <a:latin typeface="+mj-lt"/>
                <a:ea typeface="+mj-ea"/>
                <a:cs typeface="+mj-cs"/>
                <a:sym typeface="Helvetica Neue Light"/>
              </a:defRPr>
            </a:lvl1pPr>
          </a:lstStyle>
          <a:p>
            <a:r>
              <a:t>Text</a:t>
            </a:r>
          </a:p>
        </p:txBody>
      </p:sp>
      <p:sp>
        <p:nvSpPr>
          <p:cNvPr id="393" name="Rechteck"/>
          <p:cNvSpPr>
            <a:spLocks noGrp="1"/>
          </p:cNvSpPr>
          <p:nvPr>
            <p:ph type="body" sz="quarter" idx="22"/>
          </p:nvPr>
        </p:nvSpPr>
        <p:spPr>
          <a:xfrm>
            <a:off x="9093200" y="5664200"/>
            <a:ext cx="3467100" cy="1727200"/>
          </a:xfrm>
          <a:prstGeom prst="rect">
            <a:avLst/>
          </a:prstGeom>
          <a:solidFill>
            <a:srgbClr val="212121">
              <a:alpha val="80000"/>
            </a:srgbClr>
          </a:solidFill>
        </p:spPr>
        <p:txBody>
          <a:bodyPr lIns="76200" tIns="76200" rIns="76200" bIns="76200"/>
          <a:lstStyle/>
          <a:p>
            <a:pPr marL="0" indent="0" algn="ctr" defTabSz="825500">
              <a:lnSpc>
                <a:spcPct val="100000"/>
              </a:lnSpc>
              <a:spcBef>
                <a:spcPts val="0"/>
              </a:spcBef>
              <a:buClrTx/>
              <a:buSzTx/>
              <a:buFontTx/>
              <a:buNone/>
              <a:tabLst/>
              <a:defRPr sz="1600">
                <a:solidFill>
                  <a:srgbClr val="FFFFFF"/>
                </a:solidFill>
                <a:latin typeface="+mj-lt"/>
                <a:ea typeface="+mj-ea"/>
                <a:cs typeface="+mj-cs"/>
                <a:sym typeface="Helvetica Neue Light"/>
              </a:defRPr>
            </a:pPr>
            <a:endParaRPr/>
          </a:p>
        </p:txBody>
      </p:sp>
      <p:sp>
        <p:nvSpPr>
          <p:cNvPr id="394" name="Title"/>
          <p:cNvSpPr txBox="1">
            <a:spLocks noGrp="1"/>
          </p:cNvSpPr>
          <p:nvPr>
            <p:ph type="body" sz="quarter" idx="23"/>
          </p:nvPr>
        </p:nvSpPr>
        <p:spPr>
          <a:xfrm>
            <a:off x="9237093" y="5816881"/>
            <a:ext cx="3187701" cy="387070"/>
          </a:xfrm>
          <a:prstGeom prst="rect">
            <a:avLst/>
          </a:prstGeom>
        </p:spPr>
        <p:txBody>
          <a:bodyPr anchor="b">
            <a:spAutoFit/>
          </a:bodyPr>
          <a:lstStyle>
            <a:lvl1pPr marL="0" indent="0" defTabSz="825500">
              <a:lnSpc>
                <a:spcPct val="100000"/>
              </a:lnSpc>
              <a:spcBef>
                <a:spcPts val="0"/>
              </a:spcBef>
              <a:buClrTx/>
              <a:buSzTx/>
              <a:buFontTx/>
              <a:buNone/>
              <a:tabLst/>
              <a:defRPr sz="1800">
                <a:solidFill>
                  <a:srgbClr val="FFFFFF"/>
                </a:solidFill>
                <a:latin typeface="Helvetica Neue Medium"/>
                <a:ea typeface="Helvetica Neue Medium"/>
                <a:cs typeface="Helvetica Neue Medium"/>
                <a:sym typeface="Helvetica Neue Medium"/>
              </a:defRPr>
            </a:lvl1pPr>
          </a:lstStyle>
          <a:p>
            <a:r>
              <a:t>Title</a:t>
            </a:r>
          </a:p>
        </p:txBody>
      </p:sp>
      <p:sp>
        <p:nvSpPr>
          <p:cNvPr id="395" name="Text"/>
          <p:cNvSpPr txBox="1">
            <a:spLocks noGrp="1"/>
          </p:cNvSpPr>
          <p:nvPr>
            <p:ph type="body" sz="quarter" idx="24"/>
          </p:nvPr>
        </p:nvSpPr>
        <p:spPr>
          <a:xfrm>
            <a:off x="9237093" y="6203950"/>
            <a:ext cx="3187701" cy="317500"/>
          </a:xfrm>
          <a:prstGeom prst="rect">
            <a:avLst/>
          </a:prstGeom>
        </p:spPr>
        <p:txBody>
          <a:bodyPr anchor="t">
            <a:spAutoFit/>
          </a:bodyPr>
          <a:lstStyle>
            <a:lvl1pPr marL="0" indent="0" defTabSz="825500">
              <a:lnSpc>
                <a:spcPct val="100000"/>
              </a:lnSpc>
              <a:spcBef>
                <a:spcPts val="0"/>
              </a:spcBef>
              <a:buClrTx/>
              <a:buSzTx/>
              <a:buFontTx/>
              <a:buNone/>
              <a:tabLst/>
              <a:defRPr sz="1400">
                <a:solidFill>
                  <a:srgbClr val="FFFFFF"/>
                </a:solidFill>
                <a:latin typeface="+mj-lt"/>
                <a:ea typeface="+mj-ea"/>
                <a:cs typeface="+mj-cs"/>
                <a:sym typeface="Helvetica Neue Light"/>
              </a:defRPr>
            </a:lvl1pPr>
          </a:lstStyle>
          <a:p>
            <a:r>
              <a:t>Text</a:t>
            </a:r>
          </a:p>
        </p:txBody>
      </p:sp>
      <p:sp>
        <p:nvSpPr>
          <p:cNvPr id="396"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Bullets - 2 Column">
    <p:bg>
      <p:bgPr>
        <a:solidFill>
          <a:srgbClr val="FFFFFF"/>
        </a:solidFill>
        <a:effectLst/>
      </p:bgPr>
    </p:bg>
    <p:spTree>
      <p:nvGrpSpPr>
        <p:cNvPr id="1" name=""/>
        <p:cNvGrpSpPr/>
        <p:nvPr/>
      </p:nvGrpSpPr>
      <p:grpSpPr>
        <a:xfrm>
          <a:off x="0" y="0"/>
          <a:ext cx="0" cy="0"/>
          <a:chOff x="0" y="0"/>
          <a:chExt cx="0" cy="0"/>
        </a:xfrm>
      </p:grpSpPr>
      <p:sp>
        <p:nvSpPr>
          <p:cNvPr id="36"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37"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38"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39" name="Titeltext"/>
          <p:cNvSpPr txBox="1">
            <a:spLocks noGrp="1"/>
          </p:cNvSpPr>
          <p:nvPr>
            <p:ph type="title"/>
          </p:nvPr>
        </p:nvSpPr>
        <p:spPr>
          <a:xfrm>
            <a:off x="3683000" y="825500"/>
            <a:ext cx="8166100" cy="1727200"/>
          </a:xfrm>
          <a:prstGeom prst="rect">
            <a:avLst/>
          </a:prstGeom>
        </p:spPr>
        <p:txBody>
          <a:bodyPr lIns="50800" tIns="50800" rIns="50800" bIns="50800"/>
          <a:lstStyle>
            <a:lvl1pPr defTabSz="609600">
              <a:lnSpc>
                <a:spcPct val="100000"/>
              </a:lnSpc>
              <a:spcBef>
                <a:spcPts val="0"/>
              </a:spcBef>
              <a:tabLst/>
              <a:defRPr sz="6400">
                <a:solidFill>
                  <a:srgbClr val="72B2DA"/>
                </a:solidFill>
                <a:latin typeface="+mj-lt"/>
                <a:ea typeface="+mj-ea"/>
                <a:cs typeface="+mj-cs"/>
                <a:sym typeface="Helvetica Neue Light"/>
              </a:defRPr>
            </a:lvl1pPr>
          </a:lstStyle>
          <a:p>
            <a:r>
              <a:t>Titeltext</a:t>
            </a:r>
          </a:p>
        </p:txBody>
      </p:sp>
      <p:sp>
        <p:nvSpPr>
          <p:cNvPr id="40" name="Textebene 1…"/>
          <p:cNvSpPr txBox="1">
            <a:spLocks noGrp="1"/>
          </p:cNvSpPr>
          <p:nvPr>
            <p:ph type="body" sz="half" idx="1"/>
          </p:nvPr>
        </p:nvSpPr>
        <p:spPr>
          <a:xfrm>
            <a:off x="3683000" y="2857500"/>
            <a:ext cx="8166100" cy="4699000"/>
          </a:xfrm>
          <a:prstGeom prst="rect">
            <a:avLst/>
          </a:prstGeom>
        </p:spPr>
        <p:txBody>
          <a:bodyPr numCol="2" spcCol="408305" anchor="t"/>
          <a:lstStyle>
            <a:lvl1pPr marL="698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1pPr>
            <a:lvl2pPr marL="1270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2pPr>
            <a:lvl3pPr marL="1841500" indent="-571500" defTabSz="609600">
              <a:lnSpc>
                <a:spcPct val="100000"/>
              </a:lnSpc>
              <a:spcBef>
                <a:spcPts val="1800"/>
              </a:spcBef>
              <a:buClr>
                <a:srgbClr val="72B2DA"/>
              </a:buClr>
              <a:buSzPct val="125000"/>
              <a:buFontTx/>
              <a:buChar char="•"/>
              <a:tabLst/>
              <a:defRPr>
                <a:solidFill>
                  <a:srgbClr val="666666"/>
                </a:solidFill>
                <a:latin typeface="+mj-lt"/>
                <a:ea typeface="+mj-ea"/>
                <a:cs typeface="+mj-cs"/>
                <a:sym typeface="Helvetica Neue Light"/>
              </a:defRPr>
            </a:lvl3pPr>
            <a:lvl4pPr marL="2413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4pPr>
            <a:lvl5pPr marL="2984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41"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Kiosk - Sectional - Gallery - Main">
    <p:bg>
      <p:bgPr>
        <a:solidFill>
          <a:srgbClr val="FFFFFF"/>
        </a:solidFill>
        <a:effectLst/>
      </p:bgPr>
    </p:bg>
    <p:spTree>
      <p:nvGrpSpPr>
        <p:cNvPr id="1" name=""/>
        <p:cNvGrpSpPr/>
        <p:nvPr/>
      </p:nvGrpSpPr>
      <p:grpSpPr>
        <a:xfrm>
          <a:off x="0" y="0"/>
          <a:ext cx="0" cy="0"/>
          <a:chOff x="0" y="0"/>
          <a:chExt cx="0" cy="0"/>
        </a:xfrm>
      </p:grpSpPr>
      <p:sp>
        <p:nvSpPr>
          <p:cNvPr id="403"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404"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FA1F0"/>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405" name="Bild"/>
          <p:cNvSpPr>
            <a:spLocks noGrp="1"/>
          </p:cNvSpPr>
          <p:nvPr>
            <p:ph type="pic" idx="13"/>
          </p:nvPr>
        </p:nvSpPr>
        <p:spPr>
          <a:xfrm>
            <a:off x="-469900" y="444500"/>
            <a:ext cx="9766300" cy="7322103"/>
          </a:xfrm>
          <a:prstGeom prst="rect">
            <a:avLst/>
          </a:prstGeom>
        </p:spPr>
        <p:txBody>
          <a:bodyPr lIns="91439" tIns="45719" rIns="91439" bIns="45719" anchor="t"/>
          <a:lstStyle/>
          <a:p>
            <a:endParaRPr/>
          </a:p>
        </p:txBody>
      </p:sp>
      <p:sp>
        <p:nvSpPr>
          <p:cNvPr id="406" name="Titeltext"/>
          <p:cNvSpPr txBox="1">
            <a:spLocks noGrp="1"/>
          </p:cNvSpPr>
          <p:nvPr>
            <p:ph type="title"/>
          </p:nvPr>
        </p:nvSpPr>
        <p:spPr>
          <a:xfrm>
            <a:off x="7213600" y="825500"/>
            <a:ext cx="4635500" cy="1727200"/>
          </a:xfrm>
          <a:prstGeom prst="rect">
            <a:avLst/>
          </a:prstGeom>
        </p:spPr>
        <p:txBody>
          <a:bodyPr lIns="50800" tIns="50800" rIns="50800" bIns="50800"/>
          <a:lstStyle>
            <a:lvl1pPr defTabSz="609600">
              <a:lnSpc>
                <a:spcPct val="100000"/>
              </a:lnSpc>
              <a:spcBef>
                <a:spcPts val="0"/>
              </a:spcBef>
              <a:tabLst/>
              <a:defRPr sz="6400">
                <a:solidFill>
                  <a:srgbClr val="72B2DA"/>
                </a:solidFill>
                <a:latin typeface="+mj-lt"/>
                <a:ea typeface="+mj-ea"/>
                <a:cs typeface="+mj-cs"/>
                <a:sym typeface="Helvetica Neue Light"/>
              </a:defRPr>
            </a:lvl1pPr>
          </a:lstStyle>
          <a:p>
            <a:r>
              <a:t>Titeltext</a:t>
            </a:r>
          </a:p>
        </p:txBody>
      </p:sp>
      <p:sp>
        <p:nvSpPr>
          <p:cNvPr id="407" name="Textebene 1…"/>
          <p:cNvSpPr txBox="1">
            <a:spLocks noGrp="1"/>
          </p:cNvSpPr>
          <p:nvPr>
            <p:ph type="body" sz="quarter" idx="1"/>
          </p:nvPr>
        </p:nvSpPr>
        <p:spPr>
          <a:xfrm>
            <a:off x="7213600" y="2857500"/>
            <a:ext cx="4635500" cy="4419600"/>
          </a:xfrm>
          <a:prstGeom prst="rect">
            <a:avLst/>
          </a:prstGeom>
        </p:spPr>
        <p:txBody>
          <a:bodyPr anchor="t"/>
          <a:lstStyle>
            <a:lvl1pPr marL="0" indent="0" defTabSz="609600">
              <a:lnSpc>
                <a:spcPct val="100000"/>
              </a:lnSpc>
              <a:spcBef>
                <a:spcPts val="1800"/>
              </a:spcBef>
              <a:buClr>
                <a:srgbClr val="72B2DA"/>
              </a:buClr>
              <a:buSzTx/>
              <a:buFontTx/>
              <a:buNone/>
              <a:tabLst/>
              <a:defRPr sz="24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4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sz="2400">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sz="2400">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408"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Kiosk - Sectional - Gallery - Large">
    <p:bg>
      <p:bgPr>
        <a:solidFill>
          <a:srgbClr val="FFFFFF"/>
        </a:solidFill>
        <a:effectLst/>
      </p:bgPr>
    </p:bg>
    <p:spTree>
      <p:nvGrpSpPr>
        <p:cNvPr id="1" name=""/>
        <p:cNvGrpSpPr/>
        <p:nvPr/>
      </p:nvGrpSpPr>
      <p:grpSpPr>
        <a:xfrm>
          <a:off x="0" y="0"/>
          <a:ext cx="0" cy="0"/>
          <a:chOff x="0" y="0"/>
          <a:chExt cx="0" cy="0"/>
        </a:xfrm>
      </p:grpSpPr>
      <p:sp>
        <p:nvSpPr>
          <p:cNvPr id="415"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416"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417" name="Bild"/>
          <p:cNvSpPr>
            <a:spLocks noGrp="1"/>
          </p:cNvSpPr>
          <p:nvPr>
            <p:ph type="pic" idx="13"/>
          </p:nvPr>
        </p:nvSpPr>
        <p:spPr>
          <a:xfrm>
            <a:off x="368300" y="444500"/>
            <a:ext cx="9766300" cy="7322103"/>
          </a:xfrm>
          <a:prstGeom prst="rect">
            <a:avLst/>
          </a:prstGeom>
        </p:spPr>
        <p:txBody>
          <a:bodyPr lIns="91439" tIns="45719" rIns="91439" bIns="45719" anchor="t"/>
          <a:lstStyle/>
          <a:p>
            <a:endParaRPr/>
          </a:p>
        </p:txBody>
      </p:sp>
      <p:sp>
        <p:nvSpPr>
          <p:cNvPr id="418" name="Titeltext"/>
          <p:cNvSpPr txBox="1">
            <a:spLocks noGrp="1"/>
          </p:cNvSpPr>
          <p:nvPr>
            <p:ph type="title"/>
          </p:nvPr>
        </p:nvSpPr>
        <p:spPr>
          <a:xfrm>
            <a:off x="8915400" y="825500"/>
            <a:ext cx="2933700" cy="1727200"/>
          </a:xfrm>
          <a:prstGeom prst="rect">
            <a:avLst/>
          </a:prstGeom>
        </p:spPr>
        <p:txBody>
          <a:bodyPr lIns="50800" tIns="50800" rIns="50800" bIns="50800"/>
          <a:lstStyle>
            <a:lvl1pPr defTabSz="609600">
              <a:lnSpc>
                <a:spcPct val="100000"/>
              </a:lnSpc>
              <a:spcBef>
                <a:spcPts val="0"/>
              </a:spcBef>
              <a:tabLst/>
              <a:defRPr sz="4800">
                <a:solidFill>
                  <a:srgbClr val="72B2DA"/>
                </a:solidFill>
                <a:latin typeface="+mj-lt"/>
                <a:ea typeface="+mj-ea"/>
                <a:cs typeface="+mj-cs"/>
                <a:sym typeface="Helvetica Neue Light"/>
              </a:defRPr>
            </a:lvl1pPr>
          </a:lstStyle>
          <a:p>
            <a:r>
              <a:t>Titeltext</a:t>
            </a:r>
          </a:p>
        </p:txBody>
      </p:sp>
      <p:sp>
        <p:nvSpPr>
          <p:cNvPr id="419" name="Textebene 1…"/>
          <p:cNvSpPr txBox="1">
            <a:spLocks noGrp="1"/>
          </p:cNvSpPr>
          <p:nvPr>
            <p:ph type="body" sz="quarter" idx="1"/>
          </p:nvPr>
        </p:nvSpPr>
        <p:spPr>
          <a:xfrm>
            <a:off x="8915400" y="2857500"/>
            <a:ext cx="2933700" cy="4419600"/>
          </a:xfrm>
          <a:prstGeom prst="rect">
            <a:avLst/>
          </a:prstGeom>
        </p:spPr>
        <p:txBody>
          <a:bodyPr anchor="t"/>
          <a:lstStyle>
            <a:lvl1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420"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Kiosk - Sectional - Gallery - 4 Up">
    <p:bg>
      <p:bgPr>
        <a:solidFill>
          <a:srgbClr val="FFFFFF"/>
        </a:solidFill>
        <a:effectLst/>
      </p:bgPr>
    </p:bg>
    <p:spTree>
      <p:nvGrpSpPr>
        <p:cNvPr id="1" name=""/>
        <p:cNvGrpSpPr/>
        <p:nvPr/>
      </p:nvGrpSpPr>
      <p:grpSpPr>
        <a:xfrm>
          <a:off x="0" y="0"/>
          <a:ext cx="0" cy="0"/>
          <a:chOff x="0" y="0"/>
          <a:chExt cx="0" cy="0"/>
        </a:xfrm>
      </p:grpSpPr>
      <p:sp>
        <p:nvSpPr>
          <p:cNvPr id="427"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428"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429" name="Bild"/>
          <p:cNvSpPr>
            <a:spLocks noGrp="1"/>
          </p:cNvSpPr>
          <p:nvPr>
            <p:ph type="pic" sz="quarter" idx="13"/>
          </p:nvPr>
        </p:nvSpPr>
        <p:spPr>
          <a:xfrm>
            <a:off x="4495800" y="4140200"/>
            <a:ext cx="4851400" cy="3637248"/>
          </a:xfrm>
          <a:prstGeom prst="rect">
            <a:avLst/>
          </a:prstGeom>
        </p:spPr>
        <p:txBody>
          <a:bodyPr lIns="91439" tIns="45719" rIns="91439" bIns="45719" anchor="t"/>
          <a:lstStyle/>
          <a:p>
            <a:endParaRPr/>
          </a:p>
        </p:txBody>
      </p:sp>
      <p:sp>
        <p:nvSpPr>
          <p:cNvPr id="430" name="Bild"/>
          <p:cNvSpPr>
            <a:spLocks noGrp="1"/>
          </p:cNvSpPr>
          <p:nvPr>
            <p:ph type="pic" sz="quarter" idx="14"/>
          </p:nvPr>
        </p:nvSpPr>
        <p:spPr>
          <a:xfrm>
            <a:off x="1181100" y="4140200"/>
            <a:ext cx="4838700" cy="3627726"/>
          </a:xfrm>
          <a:prstGeom prst="rect">
            <a:avLst/>
          </a:prstGeom>
        </p:spPr>
        <p:txBody>
          <a:bodyPr lIns="91439" tIns="45719" rIns="91439" bIns="45719" anchor="t"/>
          <a:lstStyle/>
          <a:p>
            <a:endParaRPr/>
          </a:p>
        </p:txBody>
      </p:sp>
      <p:sp>
        <p:nvSpPr>
          <p:cNvPr id="431" name="Bild"/>
          <p:cNvSpPr>
            <a:spLocks noGrp="1"/>
          </p:cNvSpPr>
          <p:nvPr>
            <p:ph type="pic" sz="quarter" idx="15"/>
          </p:nvPr>
        </p:nvSpPr>
        <p:spPr>
          <a:xfrm>
            <a:off x="4495800" y="444500"/>
            <a:ext cx="4838700" cy="3627726"/>
          </a:xfrm>
          <a:prstGeom prst="rect">
            <a:avLst/>
          </a:prstGeom>
        </p:spPr>
        <p:txBody>
          <a:bodyPr lIns="91439" tIns="45719" rIns="91439" bIns="45719" anchor="t"/>
          <a:lstStyle/>
          <a:p>
            <a:endParaRPr/>
          </a:p>
        </p:txBody>
      </p:sp>
      <p:sp>
        <p:nvSpPr>
          <p:cNvPr id="432" name="Bild"/>
          <p:cNvSpPr>
            <a:spLocks noGrp="1"/>
          </p:cNvSpPr>
          <p:nvPr>
            <p:ph type="pic" sz="quarter" idx="16"/>
          </p:nvPr>
        </p:nvSpPr>
        <p:spPr>
          <a:xfrm>
            <a:off x="1181100" y="444500"/>
            <a:ext cx="4838700" cy="3627726"/>
          </a:xfrm>
          <a:prstGeom prst="rect">
            <a:avLst/>
          </a:prstGeom>
        </p:spPr>
        <p:txBody>
          <a:bodyPr lIns="91439" tIns="45719" rIns="91439" bIns="45719" anchor="t"/>
          <a:lstStyle/>
          <a:p>
            <a:endParaRPr/>
          </a:p>
        </p:txBody>
      </p:sp>
      <p:sp>
        <p:nvSpPr>
          <p:cNvPr id="433" name="Titeltext"/>
          <p:cNvSpPr txBox="1">
            <a:spLocks noGrp="1"/>
          </p:cNvSpPr>
          <p:nvPr>
            <p:ph type="title"/>
          </p:nvPr>
        </p:nvSpPr>
        <p:spPr>
          <a:xfrm>
            <a:off x="8915400" y="825500"/>
            <a:ext cx="2933700" cy="1727200"/>
          </a:xfrm>
          <a:prstGeom prst="rect">
            <a:avLst/>
          </a:prstGeom>
        </p:spPr>
        <p:txBody>
          <a:bodyPr lIns="50800" tIns="50800" rIns="50800" bIns="50800"/>
          <a:lstStyle>
            <a:lvl1pPr defTabSz="609600">
              <a:lnSpc>
                <a:spcPct val="100000"/>
              </a:lnSpc>
              <a:spcBef>
                <a:spcPts val="0"/>
              </a:spcBef>
              <a:tabLst/>
              <a:defRPr sz="4800">
                <a:solidFill>
                  <a:srgbClr val="72B2DA"/>
                </a:solidFill>
                <a:latin typeface="+mj-lt"/>
                <a:ea typeface="+mj-ea"/>
                <a:cs typeface="+mj-cs"/>
                <a:sym typeface="Helvetica Neue Light"/>
              </a:defRPr>
            </a:lvl1pPr>
          </a:lstStyle>
          <a:p>
            <a:r>
              <a:t>Titeltext</a:t>
            </a:r>
          </a:p>
        </p:txBody>
      </p:sp>
      <p:sp>
        <p:nvSpPr>
          <p:cNvPr id="434" name="Textebene 1…"/>
          <p:cNvSpPr txBox="1">
            <a:spLocks noGrp="1"/>
          </p:cNvSpPr>
          <p:nvPr>
            <p:ph type="body" sz="quarter" idx="1"/>
          </p:nvPr>
        </p:nvSpPr>
        <p:spPr>
          <a:xfrm>
            <a:off x="8915400" y="2857500"/>
            <a:ext cx="2933700" cy="4419600"/>
          </a:xfrm>
          <a:prstGeom prst="rect">
            <a:avLst/>
          </a:prstGeom>
        </p:spPr>
        <p:txBody>
          <a:bodyPr anchor="t"/>
          <a:lstStyle>
            <a:lvl1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435"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Kiosk - Sectional - Gallery - 3 Up">
    <p:bg>
      <p:bgPr>
        <a:solidFill>
          <a:srgbClr val="FFFFFF"/>
        </a:solidFill>
        <a:effectLst/>
      </p:bgPr>
    </p:bg>
    <p:spTree>
      <p:nvGrpSpPr>
        <p:cNvPr id="1" name=""/>
        <p:cNvGrpSpPr/>
        <p:nvPr/>
      </p:nvGrpSpPr>
      <p:grpSpPr>
        <a:xfrm>
          <a:off x="0" y="0"/>
          <a:ext cx="0" cy="0"/>
          <a:chOff x="0" y="0"/>
          <a:chExt cx="0" cy="0"/>
        </a:xfrm>
      </p:grpSpPr>
      <p:sp>
        <p:nvSpPr>
          <p:cNvPr id="442"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443"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444" name="Bild"/>
          <p:cNvSpPr>
            <a:spLocks noGrp="1"/>
          </p:cNvSpPr>
          <p:nvPr>
            <p:ph type="pic" idx="13"/>
          </p:nvPr>
        </p:nvSpPr>
        <p:spPr>
          <a:xfrm>
            <a:off x="2032000" y="444500"/>
            <a:ext cx="9766300" cy="7322103"/>
          </a:xfrm>
          <a:prstGeom prst="rect">
            <a:avLst/>
          </a:prstGeom>
        </p:spPr>
        <p:txBody>
          <a:bodyPr lIns="91439" tIns="45719" rIns="91439" bIns="45719" anchor="t"/>
          <a:lstStyle/>
          <a:p>
            <a:endParaRPr/>
          </a:p>
        </p:txBody>
      </p:sp>
      <p:sp>
        <p:nvSpPr>
          <p:cNvPr id="445" name="Bild"/>
          <p:cNvSpPr>
            <a:spLocks noGrp="1"/>
          </p:cNvSpPr>
          <p:nvPr>
            <p:ph type="pic" sz="half" idx="14"/>
          </p:nvPr>
        </p:nvSpPr>
        <p:spPr>
          <a:xfrm>
            <a:off x="330200" y="2870200"/>
            <a:ext cx="6540500" cy="4903619"/>
          </a:xfrm>
          <a:prstGeom prst="rect">
            <a:avLst/>
          </a:prstGeom>
        </p:spPr>
        <p:txBody>
          <a:bodyPr lIns="91439" tIns="45719" rIns="91439" bIns="45719" anchor="t"/>
          <a:lstStyle/>
          <a:p>
            <a:endParaRPr/>
          </a:p>
        </p:txBody>
      </p:sp>
      <p:sp>
        <p:nvSpPr>
          <p:cNvPr id="446" name="Bild"/>
          <p:cNvSpPr>
            <a:spLocks noGrp="1"/>
          </p:cNvSpPr>
          <p:nvPr>
            <p:ph type="pic" sz="quarter" idx="15"/>
          </p:nvPr>
        </p:nvSpPr>
        <p:spPr>
          <a:xfrm>
            <a:off x="1981200" y="406400"/>
            <a:ext cx="3235425" cy="2425700"/>
          </a:xfrm>
          <a:prstGeom prst="rect">
            <a:avLst/>
          </a:prstGeom>
        </p:spPr>
        <p:txBody>
          <a:bodyPr lIns="91439" tIns="45719" rIns="91439" bIns="45719" anchor="t"/>
          <a:lstStyle/>
          <a:p>
            <a:endParaRPr/>
          </a:p>
        </p:txBody>
      </p:sp>
      <p:sp>
        <p:nvSpPr>
          <p:cNvPr id="447" name="Titeltext"/>
          <p:cNvSpPr txBox="1">
            <a:spLocks noGrp="1"/>
          </p:cNvSpPr>
          <p:nvPr>
            <p:ph type="title"/>
          </p:nvPr>
        </p:nvSpPr>
        <p:spPr>
          <a:xfrm>
            <a:off x="8915400" y="825500"/>
            <a:ext cx="2933700" cy="1727200"/>
          </a:xfrm>
          <a:prstGeom prst="rect">
            <a:avLst/>
          </a:prstGeom>
        </p:spPr>
        <p:txBody>
          <a:bodyPr lIns="50800" tIns="50800" rIns="50800" bIns="50800"/>
          <a:lstStyle>
            <a:lvl1pPr defTabSz="609600">
              <a:lnSpc>
                <a:spcPct val="100000"/>
              </a:lnSpc>
              <a:spcBef>
                <a:spcPts val="0"/>
              </a:spcBef>
              <a:tabLst/>
              <a:defRPr sz="4800">
                <a:solidFill>
                  <a:srgbClr val="72B2DA"/>
                </a:solidFill>
                <a:latin typeface="+mj-lt"/>
                <a:ea typeface="+mj-ea"/>
                <a:cs typeface="+mj-cs"/>
                <a:sym typeface="Helvetica Neue Light"/>
              </a:defRPr>
            </a:lvl1pPr>
          </a:lstStyle>
          <a:p>
            <a:r>
              <a:t>Titeltext</a:t>
            </a:r>
          </a:p>
        </p:txBody>
      </p:sp>
      <p:sp>
        <p:nvSpPr>
          <p:cNvPr id="448" name="Textebene 1…"/>
          <p:cNvSpPr txBox="1">
            <a:spLocks noGrp="1"/>
          </p:cNvSpPr>
          <p:nvPr>
            <p:ph type="body" sz="quarter" idx="1"/>
          </p:nvPr>
        </p:nvSpPr>
        <p:spPr>
          <a:xfrm>
            <a:off x="8915400" y="2857500"/>
            <a:ext cx="2933700" cy="4419600"/>
          </a:xfrm>
          <a:prstGeom prst="rect">
            <a:avLst/>
          </a:prstGeom>
        </p:spPr>
        <p:txBody>
          <a:bodyPr anchor="t"/>
          <a:lstStyle>
            <a:lvl1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449"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Kiosk - Narrative - Image Lead">
    <p:bg>
      <p:bgPr>
        <a:solidFill>
          <a:srgbClr val="FFFFFF"/>
        </a:solidFill>
        <a:effectLst/>
      </p:bgPr>
    </p:bg>
    <p:spTree>
      <p:nvGrpSpPr>
        <p:cNvPr id="1" name=""/>
        <p:cNvGrpSpPr/>
        <p:nvPr/>
      </p:nvGrpSpPr>
      <p:grpSpPr>
        <a:xfrm>
          <a:off x="0" y="0"/>
          <a:ext cx="0" cy="0"/>
          <a:chOff x="0" y="0"/>
          <a:chExt cx="0" cy="0"/>
        </a:xfrm>
      </p:grpSpPr>
      <p:sp>
        <p:nvSpPr>
          <p:cNvPr id="456"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457"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458" name="Bild"/>
          <p:cNvSpPr>
            <a:spLocks noGrp="1"/>
          </p:cNvSpPr>
          <p:nvPr>
            <p:ph type="pic" idx="13"/>
          </p:nvPr>
        </p:nvSpPr>
        <p:spPr>
          <a:xfrm>
            <a:off x="-914400" y="444500"/>
            <a:ext cx="9766300" cy="7322103"/>
          </a:xfrm>
          <a:prstGeom prst="rect">
            <a:avLst/>
          </a:prstGeom>
        </p:spPr>
        <p:txBody>
          <a:bodyPr lIns="91439" tIns="45719" rIns="91439" bIns="45719" anchor="t"/>
          <a:lstStyle/>
          <a:p>
            <a:endParaRPr/>
          </a:p>
        </p:txBody>
      </p:sp>
      <p:sp>
        <p:nvSpPr>
          <p:cNvPr id="459" name="Titeltext"/>
          <p:cNvSpPr txBox="1">
            <a:spLocks noGrp="1"/>
          </p:cNvSpPr>
          <p:nvPr>
            <p:ph type="title"/>
          </p:nvPr>
        </p:nvSpPr>
        <p:spPr>
          <a:xfrm>
            <a:off x="6337300" y="825500"/>
            <a:ext cx="5511800" cy="1727200"/>
          </a:xfrm>
          <a:prstGeom prst="rect">
            <a:avLst/>
          </a:prstGeom>
        </p:spPr>
        <p:txBody>
          <a:bodyPr lIns="50800" tIns="50800" rIns="50800" bIns="50800"/>
          <a:lstStyle>
            <a:lvl1pPr defTabSz="609600">
              <a:lnSpc>
                <a:spcPct val="100000"/>
              </a:lnSpc>
              <a:spcBef>
                <a:spcPts val="0"/>
              </a:spcBef>
              <a:tabLst/>
              <a:defRPr sz="4800">
                <a:solidFill>
                  <a:srgbClr val="72B2DA"/>
                </a:solidFill>
                <a:latin typeface="+mj-lt"/>
                <a:ea typeface="+mj-ea"/>
                <a:cs typeface="+mj-cs"/>
                <a:sym typeface="Helvetica Neue Light"/>
              </a:defRPr>
            </a:lvl1pPr>
          </a:lstStyle>
          <a:p>
            <a:r>
              <a:t>Titeltext</a:t>
            </a:r>
          </a:p>
        </p:txBody>
      </p:sp>
      <p:sp>
        <p:nvSpPr>
          <p:cNvPr id="460" name="Textebene 1…"/>
          <p:cNvSpPr txBox="1">
            <a:spLocks noGrp="1"/>
          </p:cNvSpPr>
          <p:nvPr>
            <p:ph type="body" sz="quarter" idx="1"/>
          </p:nvPr>
        </p:nvSpPr>
        <p:spPr>
          <a:xfrm>
            <a:off x="6337300" y="2857500"/>
            <a:ext cx="5511800" cy="4419600"/>
          </a:xfrm>
          <a:prstGeom prst="rect">
            <a:avLst/>
          </a:prstGeom>
        </p:spPr>
        <p:txBody>
          <a:bodyPr anchor="t"/>
          <a:lstStyle>
            <a:lvl1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461"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Kiosk - Narrative - Accent Image Lead">
    <p:bg>
      <p:bgPr>
        <a:solidFill>
          <a:srgbClr val="FFFFFF"/>
        </a:solidFill>
        <a:effectLst/>
      </p:bgPr>
    </p:bg>
    <p:spTree>
      <p:nvGrpSpPr>
        <p:cNvPr id="1" name=""/>
        <p:cNvGrpSpPr/>
        <p:nvPr/>
      </p:nvGrpSpPr>
      <p:grpSpPr>
        <a:xfrm>
          <a:off x="0" y="0"/>
          <a:ext cx="0" cy="0"/>
          <a:chOff x="0" y="0"/>
          <a:chExt cx="0" cy="0"/>
        </a:xfrm>
      </p:grpSpPr>
      <p:sp>
        <p:nvSpPr>
          <p:cNvPr id="468"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469"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470" name="Bild"/>
          <p:cNvSpPr>
            <a:spLocks noGrp="1"/>
          </p:cNvSpPr>
          <p:nvPr>
            <p:ph type="pic" idx="13"/>
          </p:nvPr>
        </p:nvSpPr>
        <p:spPr>
          <a:xfrm>
            <a:off x="-1739900" y="444500"/>
            <a:ext cx="9766300" cy="7322103"/>
          </a:xfrm>
          <a:prstGeom prst="rect">
            <a:avLst/>
          </a:prstGeom>
        </p:spPr>
        <p:txBody>
          <a:bodyPr lIns="91439" tIns="45719" rIns="91439" bIns="45719" anchor="t"/>
          <a:lstStyle/>
          <a:p>
            <a:endParaRPr/>
          </a:p>
        </p:txBody>
      </p:sp>
      <p:sp>
        <p:nvSpPr>
          <p:cNvPr id="471" name="Titeltext"/>
          <p:cNvSpPr txBox="1">
            <a:spLocks noGrp="1"/>
          </p:cNvSpPr>
          <p:nvPr>
            <p:ph type="title"/>
          </p:nvPr>
        </p:nvSpPr>
        <p:spPr>
          <a:xfrm>
            <a:off x="4699000" y="825500"/>
            <a:ext cx="7150100" cy="1727200"/>
          </a:xfrm>
          <a:prstGeom prst="rect">
            <a:avLst/>
          </a:prstGeom>
        </p:spPr>
        <p:txBody>
          <a:bodyPr lIns="50800" tIns="50800" rIns="50800" bIns="50800"/>
          <a:lstStyle>
            <a:lvl1pPr defTabSz="609600">
              <a:lnSpc>
                <a:spcPct val="100000"/>
              </a:lnSpc>
              <a:spcBef>
                <a:spcPts val="0"/>
              </a:spcBef>
              <a:tabLst/>
              <a:defRPr sz="4800">
                <a:solidFill>
                  <a:srgbClr val="72B2DA"/>
                </a:solidFill>
                <a:latin typeface="+mj-lt"/>
                <a:ea typeface="+mj-ea"/>
                <a:cs typeface="+mj-cs"/>
                <a:sym typeface="Helvetica Neue Light"/>
              </a:defRPr>
            </a:lvl1pPr>
          </a:lstStyle>
          <a:p>
            <a:r>
              <a:t>Titeltext</a:t>
            </a:r>
          </a:p>
        </p:txBody>
      </p:sp>
      <p:sp>
        <p:nvSpPr>
          <p:cNvPr id="472" name="Textebene 1…"/>
          <p:cNvSpPr txBox="1">
            <a:spLocks noGrp="1"/>
          </p:cNvSpPr>
          <p:nvPr>
            <p:ph type="body" sz="half" idx="1"/>
          </p:nvPr>
        </p:nvSpPr>
        <p:spPr>
          <a:xfrm>
            <a:off x="4699000" y="2857500"/>
            <a:ext cx="7150100" cy="4419600"/>
          </a:xfrm>
          <a:prstGeom prst="rect">
            <a:avLst/>
          </a:prstGeom>
        </p:spPr>
        <p:txBody>
          <a:bodyPr anchor="t"/>
          <a:lstStyle>
            <a:lvl1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473"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Kiosk - Narrative -  Title Offset Lead">
    <p:bg>
      <p:bgPr>
        <a:solidFill>
          <a:srgbClr val="FFFFFF"/>
        </a:solidFill>
        <a:effectLst/>
      </p:bgPr>
    </p:bg>
    <p:spTree>
      <p:nvGrpSpPr>
        <p:cNvPr id="1" name=""/>
        <p:cNvGrpSpPr/>
        <p:nvPr/>
      </p:nvGrpSpPr>
      <p:grpSpPr>
        <a:xfrm>
          <a:off x="0" y="0"/>
          <a:ext cx="0" cy="0"/>
          <a:chOff x="0" y="0"/>
          <a:chExt cx="0" cy="0"/>
        </a:xfrm>
      </p:grpSpPr>
      <p:sp>
        <p:nvSpPr>
          <p:cNvPr id="480" name="Form"/>
          <p:cNvSpPr/>
          <p:nvPr/>
        </p:nvSpPr>
        <p:spPr>
          <a:xfrm>
            <a:off x="1981200" y="444500"/>
            <a:ext cx="3975097" cy="7327900"/>
          </a:xfrm>
          <a:custGeom>
            <a:avLst/>
            <a:gdLst/>
            <a:ahLst/>
            <a:cxnLst>
              <a:cxn ang="0">
                <a:pos x="wd2" y="hd2"/>
              </a:cxn>
              <a:cxn ang="5400000">
                <a:pos x="wd2" y="hd2"/>
              </a:cxn>
              <a:cxn ang="10800000">
                <a:pos x="wd2" y="hd2"/>
              </a:cxn>
              <a:cxn ang="16200000">
                <a:pos x="wd2" y="hd2"/>
              </a:cxn>
            </a:cxnLst>
            <a:rect l="0" t="0" r="r" b="b"/>
            <a:pathLst>
              <a:path w="21600" h="21600" extrusionOk="0">
                <a:moveTo>
                  <a:pt x="0" y="1048"/>
                </a:moveTo>
                <a:cubicBezTo>
                  <a:pt x="0" y="469"/>
                  <a:pt x="865" y="0"/>
                  <a:pt x="1932" y="0"/>
                </a:cubicBezTo>
                <a:lnTo>
                  <a:pt x="19668" y="0"/>
                </a:lnTo>
                <a:cubicBezTo>
                  <a:pt x="20735" y="0"/>
                  <a:pt x="21600" y="469"/>
                  <a:pt x="21600" y="1048"/>
                </a:cubicBezTo>
                <a:lnTo>
                  <a:pt x="21600" y="20552"/>
                </a:lnTo>
                <a:cubicBezTo>
                  <a:pt x="21600" y="21131"/>
                  <a:pt x="20735" y="21600"/>
                  <a:pt x="19668" y="21600"/>
                </a:cubicBezTo>
                <a:lnTo>
                  <a:pt x="0" y="21600"/>
                </a:lnTo>
                <a:cubicBezTo>
                  <a:pt x="35" y="21600"/>
                  <a:pt x="0" y="1048"/>
                  <a:pt x="0" y="1048"/>
                </a:cubicBezTo>
                <a:close/>
              </a:path>
            </a:pathLst>
          </a:custGeom>
          <a:solidFill>
            <a:srgbClr val="72B2DA"/>
          </a:solidFill>
          <a:ln w="12700">
            <a:miter lim="400000"/>
          </a:ln>
        </p:spPr>
        <p:txBody>
          <a:bodyPr lIns="50800" tIns="50800" rIns="50800" bIns="50800" anchor="ctr"/>
          <a:lstStyle/>
          <a:p>
            <a:pPr defTabSz="431800">
              <a:defRPr sz="2800">
                <a:solidFill>
                  <a:srgbClr val="FFFFFF"/>
                </a:solidFill>
                <a:latin typeface="+mj-lt"/>
                <a:ea typeface="+mj-ea"/>
                <a:cs typeface="+mj-cs"/>
                <a:sym typeface="Helvetica Neue Light"/>
              </a:defRPr>
            </a:pPr>
            <a:endParaRPr/>
          </a:p>
        </p:txBody>
      </p:sp>
      <p:sp>
        <p:nvSpPr>
          <p:cNvPr id="481"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482"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483" name="Titeltext"/>
          <p:cNvSpPr txBox="1">
            <a:spLocks noGrp="1"/>
          </p:cNvSpPr>
          <p:nvPr>
            <p:ph type="title"/>
          </p:nvPr>
        </p:nvSpPr>
        <p:spPr>
          <a:xfrm>
            <a:off x="2286000" y="825500"/>
            <a:ext cx="3378200" cy="6718300"/>
          </a:xfrm>
          <a:prstGeom prst="rect">
            <a:avLst/>
          </a:prstGeom>
        </p:spPr>
        <p:txBody>
          <a:bodyPr lIns="50800" tIns="50800" rIns="50800" bIns="50800"/>
          <a:lstStyle>
            <a:lvl1pPr defTabSz="609600">
              <a:lnSpc>
                <a:spcPct val="100000"/>
              </a:lnSpc>
              <a:spcBef>
                <a:spcPts val="0"/>
              </a:spcBef>
              <a:tabLst/>
              <a:defRPr sz="4800">
                <a:solidFill>
                  <a:srgbClr val="FFFFFF"/>
                </a:solidFill>
                <a:latin typeface="+mj-lt"/>
                <a:ea typeface="+mj-ea"/>
                <a:cs typeface="+mj-cs"/>
                <a:sym typeface="Helvetica Neue Light"/>
              </a:defRPr>
            </a:lvl1pPr>
          </a:lstStyle>
          <a:p>
            <a:r>
              <a:t>Titeltext</a:t>
            </a:r>
          </a:p>
        </p:txBody>
      </p:sp>
      <p:sp>
        <p:nvSpPr>
          <p:cNvPr id="484" name="Textebene 1…"/>
          <p:cNvSpPr txBox="1">
            <a:spLocks noGrp="1"/>
          </p:cNvSpPr>
          <p:nvPr>
            <p:ph type="body" sz="half" idx="1"/>
          </p:nvPr>
        </p:nvSpPr>
        <p:spPr>
          <a:xfrm>
            <a:off x="6502400" y="1104900"/>
            <a:ext cx="5346700" cy="6172200"/>
          </a:xfrm>
          <a:prstGeom prst="rect">
            <a:avLst/>
          </a:prstGeom>
        </p:spPr>
        <p:txBody>
          <a:bodyPr anchor="t"/>
          <a:lstStyle>
            <a:lvl1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485"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Kiosk - Narrative - Title &amp; 2 Column">
    <p:bg>
      <p:bgPr>
        <a:solidFill>
          <a:srgbClr val="FFFFFF"/>
        </a:solidFill>
        <a:effectLst/>
      </p:bgPr>
    </p:bg>
    <p:spTree>
      <p:nvGrpSpPr>
        <p:cNvPr id="1" name=""/>
        <p:cNvGrpSpPr/>
        <p:nvPr/>
      </p:nvGrpSpPr>
      <p:grpSpPr>
        <a:xfrm>
          <a:off x="0" y="0"/>
          <a:ext cx="0" cy="0"/>
          <a:chOff x="0" y="0"/>
          <a:chExt cx="0" cy="0"/>
        </a:xfrm>
      </p:grpSpPr>
      <p:sp>
        <p:nvSpPr>
          <p:cNvPr id="492"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493"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033D78"/>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494"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0A3F4"/>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495" name="Titeltext"/>
          <p:cNvSpPr txBox="1">
            <a:spLocks noGrp="1"/>
          </p:cNvSpPr>
          <p:nvPr>
            <p:ph type="title"/>
          </p:nvPr>
        </p:nvSpPr>
        <p:spPr>
          <a:xfrm>
            <a:off x="3683000" y="825500"/>
            <a:ext cx="8166100" cy="1727200"/>
          </a:xfrm>
          <a:prstGeom prst="rect">
            <a:avLst/>
          </a:prstGeom>
        </p:spPr>
        <p:txBody>
          <a:bodyPr lIns="50800" tIns="50800" rIns="50800" bIns="50800"/>
          <a:lstStyle>
            <a:lvl1pPr defTabSz="609600">
              <a:lnSpc>
                <a:spcPct val="100000"/>
              </a:lnSpc>
              <a:spcBef>
                <a:spcPts val="0"/>
              </a:spcBef>
              <a:tabLst/>
              <a:defRPr sz="4800">
                <a:solidFill>
                  <a:srgbClr val="72B2DA"/>
                </a:solidFill>
                <a:latin typeface="+mj-lt"/>
                <a:ea typeface="+mj-ea"/>
                <a:cs typeface="+mj-cs"/>
                <a:sym typeface="Helvetica Neue Light"/>
              </a:defRPr>
            </a:lvl1pPr>
          </a:lstStyle>
          <a:p>
            <a:r>
              <a:t>Titeltext</a:t>
            </a:r>
          </a:p>
        </p:txBody>
      </p:sp>
      <p:sp>
        <p:nvSpPr>
          <p:cNvPr id="496" name="Textebene 1…"/>
          <p:cNvSpPr txBox="1">
            <a:spLocks noGrp="1"/>
          </p:cNvSpPr>
          <p:nvPr>
            <p:ph type="body" sz="half" idx="1"/>
          </p:nvPr>
        </p:nvSpPr>
        <p:spPr>
          <a:xfrm>
            <a:off x="3683000" y="2857500"/>
            <a:ext cx="8166100" cy="4419600"/>
          </a:xfrm>
          <a:prstGeom prst="rect">
            <a:avLst/>
          </a:prstGeom>
        </p:spPr>
        <p:txBody>
          <a:bodyPr numCol="2" spcCol="408305" anchor="t"/>
          <a:lstStyle>
            <a:lvl1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497"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Kiosk - Narrative - 2 Column">
    <p:bg>
      <p:bgPr>
        <a:solidFill>
          <a:srgbClr val="FFFFFF"/>
        </a:solidFill>
        <a:effectLst/>
      </p:bgPr>
    </p:bg>
    <p:spTree>
      <p:nvGrpSpPr>
        <p:cNvPr id="1" name=""/>
        <p:cNvGrpSpPr/>
        <p:nvPr/>
      </p:nvGrpSpPr>
      <p:grpSpPr>
        <a:xfrm>
          <a:off x="0" y="0"/>
          <a:ext cx="0" cy="0"/>
          <a:chOff x="0" y="0"/>
          <a:chExt cx="0" cy="0"/>
        </a:xfrm>
      </p:grpSpPr>
      <p:sp>
        <p:nvSpPr>
          <p:cNvPr id="504"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505"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506"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507" name="Narrative Title (Cont.)"/>
          <p:cNvSpPr txBox="1">
            <a:spLocks noGrp="1"/>
          </p:cNvSpPr>
          <p:nvPr>
            <p:ph type="body" sz="quarter" idx="13"/>
          </p:nvPr>
        </p:nvSpPr>
        <p:spPr>
          <a:xfrm>
            <a:off x="3687193" y="819150"/>
            <a:ext cx="4508501" cy="304800"/>
          </a:xfrm>
          <a:prstGeom prst="rect">
            <a:avLst/>
          </a:prstGeom>
        </p:spPr>
        <p:txBody>
          <a:bodyPr>
            <a:spAutoFit/>
          </a:bodyPr>
          <a:lstStyle>
            <a:lvl1pPr marL="0" indent="0" defTabSz="825500">
              <a:lnSpc>
                <a:spcPct val="100000"/>
              </a:lnSpc>
              <a:spcBef>
                <a:spcPts val="0"/>
              </a:spcBef>
              <a:buClrTx/>
              <a:buSzTx/>
              <a:buFontTx/>
              <a:buNone/>
              <a:tabLst/>
              <a:defRPr sz="1400" cap="small">
                <a:solidFill>
                  <a:srgbClr val="72B2DA"/>
                </a:solidFill>
                <a:latin typeface="Helvetica Neue"/>
                <a:ea typeface="Helvetica Neue"/>
                <a:cs typeface="Helvetica Neue"/>
                <a:sym typeface="Helvetica Neue"/>
              </a:defRPr>
            </a:lvl1pPr>
          </a:lstStyle>
          <a:p>
            <a:r>
              <a:t>Narrative Title (Cont.)</a:t>
            </a:r>
          </a:p>
        </p:txBody>
      </p:sp>
      <p:sp>
        <p:nvSpPr>
          <p:cNvPr id="508" name="Textebene 1…"/>
          <p:cNvSpPr txBox="1">
            <a:spLocks noGrp="1"/>
          </p:cNvSpPr>
          <p:nvPr>
            <p:ph type="body" sz="half" idx="1"/>
          </p:nvPr>
        </p:nvSpPr>
        <p:spPr>
          <a:xfrm>
            <a:off x="3683000" y="1282700"/>
            <a:ext cx="8166100" cy="5994400"/>
          </a:xfrm>
          <a:prstGeom prst="rect">
            <a:avLst/>
          </a:prstGeom>
        </p:spPr>
        <p:txBody>
          <a:bodyPr numCol="2" spcCol="408305" anchor="t"/>
          <a:lstStyle>
            <a:lvl1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509"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Kiosk - Narrative - with Photos">
    <p:bg>
      <p:bgPr>
        <a:solidFill>
          <a:srgbClr val="FFFFFF"/>
        </a:solidFill>
        <a:effectLst/>
      </p:bgPr>
    </p:bg>
    <p:spTree>
      <p:nvGrpSpPr>
        <p:cNvPr id="1" name=""/>
        <p:cNvGrpSpPr/>
        <p:nvPr/>
      </p:nvGrpSpPr>
      <p:grpSpPr>
        <a:xfrm>
          <a:off x="0" y="0"/>
          <a:ext cx="0" cy="0"/>
          <a:chOff x="0" y="0"/>
          <a:chExt cx="0" cy="0"/>
        </a:xfrm>
      </p:grpSpPr>
      <p:sp>
        <p:nvSpPr>
          <p:cNvPr id="516"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517"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083D6E"/>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518"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6EA1F2"/>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519" name="Bild"/>
          <p:cNvSpPr>
            <a:spLocks noGrp="1"/>
          </p:cNvSpPr>
          <p:nvPr>
            <p:ph type="pic" sz="quarter" idx="13"/>
          </p:nvPr>
        </p:nvSpPr>
        <p:spPr>
          <a:xfrm>
            <a:off x="8688923" y="1282700"/>
            <a:ext cx="3949701" cy="2961215"/>
          </a:xfrm>
          <a:prstGeom prst="rect">
            <a:avLst/>
          </a:prstGeom>
        </p:spPr>
        <p:txBody>
          <a:bodyPr lIns="91439" tIns="45719" rIns="91439" bIns="45719" anchor="t"/>
          <a:lstStyle/>
          <a:p>
            <a:endParaRPr/>
          </a:p>
        </p:txBody>
      </p:sp>
      <p:sp>
        <p:nvSpPr>
          <p:cNvPr id="520" name="Bild"/>
          <p:cNvSpPr>
            <a:spLocks noGrp="1"/>
          </p:cNvSpPr>
          <p:nvPr>
            <p:ph type="pic" sz="quarter" idx="14"/>
          </p:nvPr>
        </p:nvSpPr>
        <p:spPr>
          <a:xfrm>
            <a:off x="8688923" y="4317999"/>
            <a:ext cx="3949701" cy="2961215"/>
          </a:xfrm>
          <a:prstGeom prst="rect">
            <a:avLst/>
          </a:prstGeom>
        </p:spPr>
        <p:txBody>
          <a:bodyPr lIns="91439" tIns="45719" rIns="91439" bIns="45719" anchor="t"/>
          <a:lstStyle/>
          <a:p>
            <a:endParaRPr/>
          </a:p>
        </p:txBody>
      </p:sp>
      <p:sp>
        <p:nvSpPr>
          <p:cNvPr id="521" name="Narrative Title (Cont.)"/>
          <p:cNvSpPr txBox="1">
            <a:spLocks noGrp="1"/>
          </p:cNvSpPr>
          <p:nvPr>
            <p:ph type="body" sz="quarter" idx="15"/>
          </p:nvPr>
        </p:nvSpPr>
        <p:spPr>
          <a:xfrm>
            <a:off x="3687193" y="819150"/>
            <a:ext cx="4508501" cy="304800"/>
          </a:xfrm>
          <a:prstGeom prst="rect">
            <a:avLst/>
          </a:prstGeom>
        </p:spPr>
        <p:txBody>
          <a:bodyPr>
            <a:spAutoFit/>
          </a:bodyPr>
          <a:lstStyle>
            <a:lvl1pPr marL="0" indent="0" defTabSz="825500">
              <a:lnSpc>
                <a:spcPct val="100000"/>
              </a:lnSpc>
              <a:spcBef>
                <a:spcPts val="0"/>
              </a:spcBef>
              <a:buClrTx/>
              <a:buSzTx/>
              <a:buFontTx/>
              <a:buNone/>
              <a:tabLst/>
              <a:defRPr sz="1400" cap="small">
                <a:solidFill>
                  <a:srgbClr val="72B2DA"/>
                </a:solidFill>
                <a:latin typeface="Helvetica Neue"/>
                <a:ea typeface="Helvetica Neue"/>
                <a:cs typeface="Helvetica Neue"/>
                <a:sym typeface="Helvetica Neue"/>
              </a:defRPr>
            </a:lvl1pPr>
          </a:lstStyle>
          <a:p>
            <a:r>
              <a:t>Narrative Title (Cont.)</a:t>
            </a:r>
          </a:p>
        </p:txBody>
      </p:sp>
      <p:sp>
        <p:nvSpPr>
          <p:cNvPr id="522" name="Textebene 1…"/>
          <p:cNvSpPr txBox="1">
            <a:spLocks noGrp="1"/>
          </p:cNvSpPr>
          <p:nvPr>
            <p:ph type="body" sz="half" idx="1"/>
          </p:nvPr>
        </p:nvSpPr>
        <p:spPr>
          <a:xfrm>
            <a:off x="3683000" y="1282700"/>
            <a:ext cx="5118100" cy="5994400"/>
          </a:xfrm>
          <a:prstGeom prst="rect">
            <a:avLst/>
          </a:prstGeom>
        </p:spPr>
        <p:txBody>
          <a:bodyPr anchor="t"/>
          <a:lstStyle>
            <a:lvl1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1pPr>
            <a:lvl2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2pPr>
            <a:lvl3pPr marL="0" indent="0" defTabSz="609600">
              <a:lnSpc>
                <a:spcPct val="100000"/>
              </a:lnSpc>
              <a:spcBef>
                <a:spcPts val="1800"/>
              </a:spcBef>
              <a:buClr>
                <a:srgbClr val="72B2DA"/>
              </a:buClr>
              <a:buSzTx/>
              <a:buFontTx/>
              <a:buNone/>
              <a:tabLst/>
              <a:defRPr sz="2200">
                <a:solidFill>
                  <a:srgbClr val="666666"/>
                </a:solidFill>
                <a:latin typeface="+mj-lt"/>
                <a:ea typeface="+mj-ea"/>
                <a:cs typeface="+mj-cs"/>
                <a:sym typeface="Helvetica Neue Light"/>
              </a:defRPr>
            </a:lvl3pPr>
            <a:lvl4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4pPr>
            <a:lvl5pPr marL="0" indent="0" defTabSz="609600">
              <a:lnSpc>
                <a:spcPct val="100000"/>
              </a:lnSpc>
              <a:spcBef>
                <a:spcPts val="1800"/>
              </a:spcBef>
              <a:buClr>
                <a:srgbClr val="72B2DA"/>
              </a:buClr>
              <a:buSzTx/>
              <a:buFontTx/>
              <a:buNone/>
              <a:tabLst/>
              <a:defRPr>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523"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bg>
      <p:bgPr>
        <a:solidFill>
          <a:srgbClr val="FFFFFF"/>
        </a:solidFill>
        <a:effectLst/>
      </p:bgPr>
    </p:bg>
    <p:spTree>
      <p:nvGrpSpPr>
        <p:cNvPr id="1" name=""/>
        <p:cNvGrpSpPr/>
        <p:nvPr/>
      </p:nvGrpSpPr>
      <p:grpSpPr>
        <a:xfrm>
          <a:off x="0" y="0"/>
          <a:ext cx="0" cy="0"/>
          <a:chOff x="0" y="0"/>
          <a:chExt cx="0" cy="0"/>
        </a:xfrm>
      </p:grpSpPr>
      <p:sp>
        <p:nvSpPr>
          <p:cNvPr id="48"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49"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50"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51" name="Textebene 1…"/>
          <p:cNvSpPr txBox="1">
            <a:spLocks noGrp="1"/>
          </p:cNvSpPr>
          <p:nvPr>
            <p:ph type="body" idx="1"/>
          </p:nvPr>
        </p:nvSpPr>
        <p:spPr>
          <a:xfrm>
            <a:off x="3683000" y="825500"/>
            <a:ext cx="8166100" cy="6731000"/>
          </a:xfrm>
          <a:prstGeom prst="rect">
            <a:avLst/>
          </a:prstGeom>
        </p:spPr>
        <p:txBody>
          <a:bodyPr/>
          <a:lstStyle>
            <a:lvl1pPr marL="698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1pPr>
            <a:lvl2pPr marL="1270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2pPr>
            <a:lvl3pPr marL="1841500" indent="-571500" defTabSz="609600">
              <a:lnSpc>
                <a:spcPct val="100000"/>
              </a:lnSpc>
              <a:spcBef>
                <a:spcPts val="1800"/>
              </a:spcBef>
              <a:buClr>
                <a:srgbClr val="72B2DA"/>
              </a:buClr>
              <a:buSzPct val="125000"/>
              <a:buFontTx/>
              <a:buChar char="•"/>
              <a:tabLst/>
              <a:defRPr>
                <a:solidFill>
                  <a:srgbClr val="666666"/>
                </a:solidFill>
                <a:latin typeface="+mj-lt"/>
                <a:ea typeface="+mj-ea"/>
                <a:cs typeface="+mj-cs"/>
                <a:sym typeface="Helvetica Neue Light"/>
              </a:defRPr>
            </a:lvl3pPr>
            <a:lvl4pPr marL="24130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4pPr>
            <a:lvl5pPr marL="2984500" indent="-571500" defTabSz="609600">
              <a:lnSpc>
                <a:spcPct val="100000"/>
              </a:lnSpc>
              <a:spcBef>
                <a:spcPts val="1800"/>
              </a:spcBef>
              <a:buClr>
                <a:srgbClr val="72B2DA"/>
              </a:buClr>
              <a:buSzPct val="125000"/>
              <a:buFontTx/>
              <a:buChar char="•"/>
              <a:tabLst/>
              <a:defRPr sz="2400">
                <a:solidFill>
                  <a:srgbClr val="666666"/>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52"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Kiosk - Directory">
    <p:bg>
      <p:bgPr>
        <a:solidFill>
          <a:srgbClr val="FFFFFF"/>
        </a:solidFill>
        <a:effectLst/>
      </p:bgPr>
    </p:bg>
    <p:spTree>
      <p:nvGrpSpPr>
        <p:cNvPr id="1" name=""/>
        <p:cNvGrpSpPr/>
        <p:nvPr/>
      </p:nvGrpSpPr>
      <p:grpSpPr>
        <a:xfrm>
          <a:off x="0" y="0"/>
          <a:ext cx="0" cy="0"/>
          <a:chOff x="0" y="0"/>
          <a:chExt cx="0" cy="0"/>
        </a:xfrm>
      </p:grpSpPr>
      <p:sp>
        <p:nvSpPr>
          <p:cNvPr id="530"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531"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532"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533" name="Text"/>
          <p:cNvSpPr txBox="1">
            <a:spLocks noGrp="1"/>
          </p:cNvSpPr>
          <p:nvPr>
            <p:ph type="body" sz="quarter" idx="13"/>
          </p:nvPr>
        </p:nvSpPr>
        <p:spPr>
          <a:xfrm>
            <a:off x="9569691" y="5477038"/>
            <a:ext cx="22733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34" name="Text"/>
          <p:cNvSpPr txBox="1">
            <a:spLocks noGrp="1"/>
          </p:cNvSpPr>
          <p:nvPr>
            <p:ph type="body" sz="quarter" idx="14"/>
          </p:nvPr>
        </p:nvSpPr>
        <p:spPr>
          <a:xfrm>
            <a:off x="6635507" y="5477038"/>
            <a:ext cx="22733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35" name="Text"/>
          <p:cNvSpPr txBox="1">
            <a:spLocks noGrp="1"/>
          </p:cNvSpPr>
          <p:nvPr>
            <p:ph type="body" sz="quarter" idx="15"/>
          </p:nvPr>
        </p:nvSpPr>
        <p:spPr>
          <a:xfrm>
            <a:off x="3683664" y="5477038"/>
            <a:ext cx="22733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36" name="Text"/>
          <p:cNvSpPr txBox="1">
            <a:spLocks noGrp="1"/>
          </p:cNvSpPr>
          <p:nvPr>
            <p:ph type="body" sz="quarter" idx="16"/>
          </p:nvPr>
        </p:nvSpPr>
        <p:spPr>
          <a:xfrm>
            <a:off x="9569691" y="3928976"/>
            <a:ext cx="22733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37" name="Text"/>
          <p:cNvSpPr txBox="1">
            <a:spLocks noGrp="1"/>
          </p:cNvSpPr>
          <p:nvPr>
            <p:ph type="body" sz="quarter" idx="17"/>
          </p:nvPr>
        </p:nvSpPr>
        <p:spPr>
          <a:xfrm>
            <a:off x="6635507" y="3928976"/>
            <a:ext cx="22733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38" name="Text"/>
          <p:cNvSpPr txBox="1">
            <a:spLocks noGrp="1"/>
          </p:cNvSpPr>
          <p:nvPr>
            <p:ph type="body" sz="quarter" idx="18"/>
          </p:nvPr>
        </p:nvSpPr>
        <p:spPr>
          <a:xfrm>
            <a:off x="3683664" y="3928976"/>
            <a:ext cx="22733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39" name="Text"/>
          <p:cNvSpPr txBox="1">
            <a:spLocks noGrp="1"/>
          </p:cNvSpPr>
          <p:nvPr>
            <p:ph type="body" sz="quarter" idx="19"/>
          </p:nvPr>
        </p:nvSpPr>
        <p:spPr>
          <a:xfrm>
            <a:off x="9569691" y="2388140"/>
            <a:ext cx="22733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40" name="Text"/>
          <p:cNvSpPr txBox="1">
            <a:spLocks noGrp="1"/>
          </p:cNvSpPr>
          <p:nvPr>
            <p:ph type="body" sz="quarter" idx="20"/>
          </p:nvPr>
        </p:nvSpPr>
        <p:spPr>
          <a:xfrm>
            <a:off x="6635507" y="2388140"/>
            <a:ext cx="22733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41" name="Text"/>
          <p:cNvSpPr txBox="1">
            <a:spLocks noGrp="1"/>
          </p:cNvSpPr>
          <p:nvPr>
            <p:ph type="body" sz="quarter" idx="21"/>
          </p:nvPr>
        </p:nvSpPr>
        <p:spPr>
          <a:xfrm>
            <a:off x="3683664" y="2388140"/>
            <a:ext cx="22733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42" name="Title"/>
          <p:cNvSpPr txBox="1">
            <a:spLocks noGrp="1"/>
          </p:cNvSpPr>
          <p:nvPr>
            <p:ph type="body" sz="quarter" idx="22"/>
          </p:nvPr>
        </p:nvSpPr>
        <p:spPr>
          <a:xfrm>
            <a:off x="9569691" y="5103484"/>
            <a:ext cx="2273301" cy="374600"/>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43" name="Title"/>
          <p:cNvSpPr txBox="1">
            <a:spLocks noGrp="1"/>
          </p:cNvSpPr>
          <p:nvPr>
            <p:ph type="body" sz="quarter" idx="23"/>
          </p:nvPr>
        </p:nvSpPr>
        <p:spPr>
          <a:xfrm>
            <a:off x="6635507" y="5103484"/>
            <a:ext cx="2273301" cy="374600"/>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44" name="Title"/>
          <p:cNvSpPr txBox="1">
            <a:spLocks noGrp="1"/>
          </p:cNvSpPr>
          <p:nvPr>
            <p:ph type="body" sz="quarter" idx="24"/>
          </p:nvPr>
        </p:nvSpPr>
        <p:spPr>
          <a:xfrm>
            <a:off x="3683664" y="5103484"/>
            <a:ext cx="2273301" cy="374600"/>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45" name="Title"/>
          <p:cNvSpPr txBox="1">
            <a:spLocks noGrp="1"/>
          </p:cNvSpPr>
          <p:nvPr>
            <p:ph type="body" sz="quarter" idx="25"/>
          </p:nvPr>
        </p:nvSpPr>
        <p:spPr>
          <a:xfrm>
            <a:off x="9569691" y="3549947"/>
            <a:ext cx="2273301" cy="374600"/>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46" name="Title"/>
          <p:cNvSpPr txBox="1">
            <a:spLocks noGrp="1"/>
          </p:cNvSpPr>
          <p:nvPr>
            <p:ph type="body" sz="quarter" idx="26"/>
          </p:nvPr>
        </p:nvSpPr>
        <p:spPr>
          <a:xfrm>
            <a:off x="6635507" y="3549947"/>
            <a:ext cx="2273301" cy="374600"/>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47" name="Title"/>
          <p:cNvSpPr txBox="1">
            <a:spLocks noGrp="1"/>
          </p:cNvSpPr>
          <p:nvPr>
            <p:ph type="body" sz="quarter" idx="27"/>
          </p:nvPr>
        </p:nvSpPr>
        <p:spPr>
          <a:xfrm>
            <a:off x="3683664" y="3549947"/>
            <a:ext cx="2273301" cy="374600"/>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48" name="Title"/>
          <p:cNvSpPr txBox="1">
            <a:spLocks noGrp="1"/>
          </p:cNvSpPr>
          <p:nvPr>
            <p:ph type="body" sz="quarter" idx="28"/>
          </p:nvPr>
        </p:nvSpPr>
        <p:spPr>
          <a:xfrm>
            <a:off x="9569691" y="2021810"/>
            <a:ext cx="2273301" cy="374601"/>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49" name="Title"/>
          <p:cNvSpPr txBox="1">
            <a:spLocks noGrp="1"/>
          </p:cNvSpPr>
          <p:nvPr>
            <p:ph type="body" sz="quarter" idx="29"/>
          </p:nvPr>
        </p:nvSpPr>
        <p:spPr>
          <a:xfrm>
            <a:off x="6635507" y="2021810"/>
            <a:ext cx="2273301" cy="374601"/>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50" name="Title"/>
          <p:cNvSpPr txBox="1">
            <a:spLocks noGrp="1"/>
          </p:cNvSpPr>
          <p:nvPr>
            <p:ph type="body" sz="quarter" idx="30"/>
          </p:nvPr>
        </p:nvSpPr>
        <p:spPr>
          <a:xfrm>
            <a:off x="3683664" y="2021810"/>
            <a:ext cx="2273301" cy="374601"/>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51" name="Titeltext"/>
          <p:cNvSpPr txBox="1">
            <a:spLocks noGrp="1"/>
          </p:cNvSpPr>
          <p:nvPr>
            <p:ph type="title"/>
          </p:nvPr>
        </p:nvSpPr>
        <p:spPr>
          <a:xfrm>
            <a:off x="3683000" y="825500"/>
            <a:ext cx="8166100" cy="838200"/>
          </a:xfrm>
          <a:prstGeom prst="rect">
            <a:avLst/>
          </a:prstGeom>
        </p:spPr>
        <p:txBody>
          <a:bodyPr lIns="50800" tIns="50800" rIns="50800" bIns="50800"/>
          <a:lstStyle>
            <a:lvl1pPr defTabSz="609600">
              <a:lnSpc>
                <a:spcPct val="100000"/>
              </a:lnSpc>
              <a:spcBef>
                <a:spcPts val="0"/>
              </a:spcBef>
              <a:tabLst/>
              <a:defRPr sz="3000">
                <a:solidFill>
                  <a:srgbClr val="72B2DA"/>
                </a:solidFill>
                <a:latin typeface="+mj-lt"/>
                <a:ea typeface="+mj-ea"/>
                <a:cs typeface="+mj-cs"/>
                <a:sym typeface="Helvetica Neue Light"/>
              </a:defRPr>
            </a:lvl1pPr>
          </a:lstStyle>
          <a:p>
            <a:r>
              <a:t>Titeltext</a:t>
            </a:r>
          </a:p>
        </p:txBody>
      </p:sp>
      <p:sp>
        <p:nvSpPr>
          <p:cNvPr id="552"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Kiosk - Photo Directory">
    <p:bg>
      <p:bgPr>
        <a:solidFill>
          <a:srgbClr val="FFFFFF"/>
        </a:solidFill>
        <a:effectLst/>
      </p:bgPr>
    </p:bg>
    <p:spTree>
      <p:nvGrpSpPr>
        <p:cNvPr id="1" name=""/>
        <p:cNvGrpSpPr/>
        <p:nvPr/>
      </p:nvGrpSpPr>
      <p:grpSpPr>
        <a:xfrm>
          <a:off x="0" y="0"/>
          <a:ext cx="0" cy="0"/>
          <a:chOff x="0" y="0"/>
          <a:chExt cx="0" cy="0"/>
        </a:xfrm>
      </p:grpSpPr>
      <p:sp>
        <p:nvSpPr>
          <p:cNvPr id="559"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560"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561"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562" name="Text"/>
          <p:cNvSpPr txBox="1">
            <a:spLocks noGrp="1"/>
          </p:cNvSpPr>
          <p:nvPr>
            <p:ph type="body" sz="quarter" idx="13"/>
          </p:nvPr>
        </p:nvSpPr>
        <p:spPr>
          <a:xfrm>
            <a:off x="9411364" y="5474240"/>
            <a:ext cx="24384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63" name="Text"/>
          <p:cNvSpPr txBox="1">
            <a:spLocks noGrp="1"/>
          </p:cNvSpPr>
          <p:nvPr>
            <p:ph type="body" sz="quarter" idx="14"/>
          </p:nvPr>
        </p:nvSpPr>
        <p:spPr>
          <a:xfrm>
            <a:off x="5080664" y="5474240"/>
            <a:ext cx="24384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64" name="Text"/>
          <p:cNvSpPr txBox="1">
            <a:spLocks noGrp="1"/>
          </p:cNvSpPr>
          <p:nvPr>
            <p:ph type="body" sz="quarter" idx="15"/>
          </p:nvPr>
        </p:nvSpPr>
        <p:spPr>
          <a:xfrm>
            <a:off x="9411364" y="3924840"/>
            <a:ext cx="24384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65" name="Text"/>
          <p:cNvSpPr txBox="1">
            <a:spLocks noGrp="1"/>
          </p:cNvSpPr>
          <p:nvPr>
            <p:ph type="body" sz="quarter" idx="16"/>
          </p:nvPr>
        </p:nvSpPr>
        <p:spPr>
          <a:xfrm>
            <a:off x="5080664" y="3924840"/>
            <a:ext cx="24384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66" name="Text"/>
          <p:cNvSpPr txBox="1">
            <a:spLocks noGrp="1"/>
          </p:cNvSpPr>
          <p:nvPr>
            <p:ph type="body" sz="quarter" idx="17"/>
          </p:nvPr>
        </p:nvSpPr>
        <p:spPr>
          <a:xfrm>
            <a:off x="9411364" y="2388140"/>
            <a:ext cx="24384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67" name="Text"/>
          <p:cNvSpPr txBox="1">
            <a:spLocks noGrp="1"/>
          </p:cNvSpPr>
          <p:nvPr>
            <p:ph type="body" sz="quarter" idx="18"/>
          </p:nvPr>
        </p:nvSpPr>
        <p:spPr>
          <a:xfrm>
            <a:off x="5080664" y="2388140"/>
            <a:ext cx="2438401" cy="330201"/>
          </a:xfrm>
          <a:prstGeom prst="rect">
            <a:avLst/>
          </a:prstGeom>
        </p:spPr>
        <p:txBody>
          <a:bodyPr anchor="t">
            <a:spAutoFit/>
          </a:bodyPr>
          <a:lstStyle>
            <a:lvl1pPr marL="0" indent="0" defTabSz="609600">
              <a:lnSpc>
                <a:spcPct val="100000"/>
              </a:lnSpc>
              <a:spcBef>
                <a:spcPts val="0"/>
              </a:spcBef>
              <a:buClrTx/>
              <a:buSzTx/>
              <a:buFontTx/>
              <a:buNone/>
              <a:tabLst/>
              <a:defRPr sz="1600">
                <a:solidFill>
                  <a:srgbClr val="4F5347"/>
                </a:solidFill>
                <a:latin typeface="+mj-lt"/>
                <a:ea typeface="+mj-ea"/>
                <a:cs typeface="+mj-cs"/>
                <a:sym typeface="Helvetica Neue Light"/>
              </a:defRPr>
            </a:lvl1pPr>
          </a:lstStyle>
          <a:p>
            <a:r>
              <a:t>Text</a:t>
            </a:r>
          </a:p>
        </p:txBody>
      </p:sp>
      <p:sp>
        <p:nvSpPr>
          <p:cNvPr id="568" name="Title"/>
          <p:cNvSpPr txBox="1">
            <a:spLocks noGrp="1"/>
          </p:cNvSpPr>
          <p:nvPr>
            <p:ph type="body" sz="quarter" idx="19"/>
          </p:nvPr>
        </p:nvSpPr>
        <p:spPr>
          <a:xfrm>
            <a:off x="9411364" y="5107910"/>
            <a:ext cx="2438401" cy="374601"/>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69" name="Title"/>
          <p:cNvSpPr txBox="1">
            <a:spLocks noGrp="1"/>
          </p:cNvSpPr>
          <p:nvPr>
            <p:ph type="body" sz="quarter" idx="20"/>
          </p:nvPr>
        </p:nvSpPr>
        <p:spPr>
          <a:xfrm>
            <a:off x="5080664" y="5107910"/>
            <a:ext cx="2438401" cy="374601"/>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70" name="Title"/>
          <p:cNvSpPr txBox="1">
            <a:spLocks noGrp="1"/>
          </p:cNvSpPr>
          <p:nvPr>
            <p:ph type="body" sz="quarter" idx="21"/>
          </p:nvPr>
        </p:nvSpPr>
        <p:spPr>
          <a:xfrm>
            <a:off x="9411364" y="3558510"/>
            <a:ext cx="2438401" cy="374601"/>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71" name="Title"/>
          <p:cNvSpPr txBox="1">
            <a:spLocks noGrp="1"/>
          </p:cNvSpPr>
          <p:nvPr>
            <p:ph type="body" sz="quarter" idx="22"/>
          </p:nvPr>
        </p:nvSpPr>
        <p:spPr>
          <a:xfrm>
            <a:off x="5080664" y="3558510"/>
            <a:ext cx="2438401" cy="374601"/>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72" name="Title"/>
          <p:cNvSpPr txBox="1">
            <a:spLocks noGrp="1"/>
          </p:cNvSpPr>
          <p:nvPr>
            <p:ph type="body" sz="quarter" idx="23"/>
          </p:nvPr>
        </p:nvSpPr>
        <p:spPr>
          <a:xfrm>
            <a:off x="9411364" y="2021810"/>
            <a:ext cx="2438401" cy="374601"/>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73" name="Title"/>
          <p:cNvSpPr txBox="1">
            <a:spLocks noGrp="1"/>
          </p:cNvSpPr>
          <p:nvPr>
            <p:ph type="body" sz="quarter" idx="24"/>
          </p:nvPr>
        </p:nvSpPr>
        <p:spPr>
          <a:xfrm>
            <a:off x="5080664" y="2021810"/>
            <a:ext cx="2438401" cy="374601"/>
          </a:xfrm>
          <a:prstGeom prst="rect">
            <a:avLst/>
          </a:prstGeom>
        </p:spPr>
        <p:txBody>
          <a:bodyPr>
            <a:spAutoFit/>
          </a:bodyPr>
          <a:lstStyle>
            <a:lvl1pPr marL="0" indent="0" defTabSz="609600">
              <a:lnSpc>
                <a:spcPct val="100000"/>
              </a:lnSpc>
              <a:spcBef>
                <a:spcPts val="0"/>
              </a:spcBef>
              <a:buClrTx/>
              <a:buSzTx/>
              <a:buFontTx/>
              <a:buNone/>
              <a:tabLst/>
              <a:defRPr sz="1800" cap="small">
                <a:solidFill>
                  <a:srgbClr val="72B2DA"/>
                </a:solidFill>
                <a:latin typeface="Helvetica Neue"/>
                <a:ea typeface="Helvetica Neue"/>
                <a:cs typeface="Helvetica Neue"/>
                <a:sym typeface="Helvetica Neue"/>
              </a:defRPr>
            </a:lvl1pPr>
          </a:lstStyle>
          <a:p>
            <a:r>
              <a:t>Title</a:t>
            </a:r>
          </a:p>
        </p:txBody>
      </p:sp>
      <p:sp>
        <p:nvSpPr>
          <p:cNvPr id="574" name="Bild"/>
          <p:cNvSpPr>
            <a:spLocks noGrp="1"/>
          </p:cNvSpPr>
          <p:nvPr>
            <p:ph type="pic" sz="quarter" idx="25"/>
          </p:nvPr>
        </p:nvSpPr>
        <p:spPr>
          <a:xfrm>
            <a:off x="7837321" y="5105400"/>
            <a:ext cx="1612901" cy="1209242"/>
          </a:xfrm>
          <a:prstGeom prst="rect">
            <a:avLst/>
          </a:prstGeom>
        </p:spPr>
        <p:txBody>
          <a:bodyPr lIns="91439" tIns="45719" rIns="91439" bIns="45719" anchor="t"/>
          <a:lstStyle/>
          <a:p>
            <a:endParaRPr/>
          </a:p>
        </p:txBody>
      </p:sp>
      <p:sp>
        <p:nvSpPr>
          <p:cNvPr id="575" name="Bild"/>
          <p:cNvSpPr>
            <a:spLocks noGrp="1"/>
          </p:cNvSpPr>
          <p:nvPr>
            <p:ph type="pic" sz="quarter" idx="26"/>
          </p:nvPr>
        </p:nvSpPr>
        <p:spPr>
          <a:xfrm>
            <a:off x="3506621" y="5105400"/>
            <a:ext cx="1612901" cy="1209242"/>
          </a:xfrm>
          <a:prstGeom prst="rect">
            <a:avLst/>
          </a:prstGeom>
        </p:spPr>
        <p:txBody>
          <a:bodyPr lIns="91439" tIns="45719" rIns="91439" bIns="45719" anchor="t"/>
          <a:lstStyle/>
          <a:p>
            <a:endParaRPr/>
          </a:p>
        </p:txBody>
      </p:sp>
      <p:sp>
        <p:nvSpPr>
          <p:cNvPr id="576" name="Bild"/>
          <p:cNvSpPr>
            <a:spLocks noGrp="1"/>
          </p:cNvSpPr>
          <p:nvPr>
            <p:ph type="pic" sz="quarter" idx="27"/>
          </p:nvPr>
        </p:nvSpPr>
        <p:spPr>
          <a:xfrm>
            <a:off x="7837321" y="3556000"/>
            <a:ext cx="1612901" cy="1209242"/>
          </a:xfrm>
          <a:prstGeom prst="rect">
            <a:avLst/>
          </a:prstGeom>
        </p:spPr>
        <p:txBody>
          <a:bodyPr lIns="91439" tIns="45719" rIns="91439" bIns="45719" anchor="t"/>
          <a:lstStyle/>
          <a:p>
            <a:endParaRPr/>
          </a:p>
        </p:txBody>
      </p:sp>
      <p:sp>
        <p:nvSpPr>
          <p:cNvPr id="577" name="Bild"/>
          <p:cNvSpPr>
            <a:spLocks noGrp="1"/>
          </p:cNvSpPr>
          <p:nvPr>
            <p:ph type="pic" sz="quarter" idx="28"/>
          </p:nvPr>
        </p:nvSpPr>
        <p:spPr>
          <a:xfrm>
            <a:off x="3506621" y="3556000"/>
            <a:ext cx="1612901" cy="1209242"/>
          </a:xfrm>
          <a:prstGeom prst="rect">
            <a:avLst/>
          </a:prstGeom>
        </p:spPr>
        <p:txBody>
          <a:bodyPr lIns="91439" tIns="45719" rIns="91439" bIns="45719" anchor="t"/>
          <a:lstStyle/>
          <a:p>
            <a:endParaRPr/>
          </a:p>
        </p:txBody>
      </p:sp>
      <p:sp>
        <p:nvSpPr>
          <p:cNvPr id="578" name="Bild"/>
          <p:cNvSpPr>
            <a:spLocks noGrp="1"/>
          </p:cNvSpPr>
          <p:nvPr>
            <p:ph type="pic" sz="quarter" idx="29"/>
          </p:nvPr>
        </p:nvSpPr>
        <p:spPr>
          <a:xfrm>
            <a:off x="7837321" y="2019300"/>
            <a:ext cx="1612901" cy="1209242"/>
          </a:xfrm>
          <a:prstGeom prst="rect">
            <a:avLst/>
          </a:prstGeom>
        </p:spPr>
        <p:txBody>
          <a:bodyPr lIns="91439" tIns="45719" rIns="91439" bIns="45719" anchor="t"/>
          <a:lstStyle/>
          <a:p>
            <a:endParaRPr/>
          </a:p>
        </p:txBody>
      </p:sp>
      <p:sp>
        <p:nvSpPr>
          <p:cNvPr id="579" name="Bild"/>
          <p:cNvSpPr>
            <a:spLocks noGrp="1"/>
          </p:cNvSpPr>
          <p:nvPr>
            <p:ph type="pic" sz="quarter" idx="30"/>
          </p:nvPr>
        </p:nvSpPr>
        <p:spPr>
          <a:xfrm>
            <a:off x="3506621" y="2019300"/>
            <a:ext cx="1612901" cy="1209242"/>
          </a:xfrm>
          <a:prstGeom prst="rect">
            <a:avLst/>
          </a:prstGeom>
        </p:spPr>
        <p:txBody>
          <a:bodyPr lIns="91439" tIns="45719" rIns="91439" bIns="45719" anchor="t"/>
          <a:lstStyle/>
          <a:p>
            <a:endParaRPr/>
          </a:p>
        </p:txBody>
      </p:sp>
      <p:sp>
        <p:nvSpPr>
          <p:cNvPr id="580" name="Titeltext"/>
          <p:cNvSpPr txBox="1">
            <a:spLocks noGrp="1"/>
          </p:cNvSpPr>
          <p:nvPr>
            <p:ph type="title"/>
          </p:nvPr>
        </p:nvSpPr>
        <p:spPr>
          <a:xfrm>
            <a:off x="3683000" y="825500"/>
            <a:ext cx="8166100" cy="838200"/>
          </a:xfrm>
          <a:prstGeom prst="rect">
            <a:avLst/>
          </a:prstGeom>
        </p:spPr>
        <p:txBody>
          <a:bodyPr lIns="50800" tIns="50800" rIns="50800" bIns="50800"/>
          <a:lstStyle>
            <a:lvl1pPr defTabSz="609600">
              <a:lnSpc>
                <a:spcPct val="100000"/>
              </a:lnSpc>
              <a:spcBef>
                <a:spcPts val="0"/>
              </a:spcBef>
              <a:tabLst/>
              <a:defRPr sz="3000">
                <a:solidFill>
                  <a:srgbClr val="72B2DA"/>
                </a:solidFill>
                <a:latin typeface="+mj-lt"/>
                <a:ea typeface="+mj-ea"/>
                <a:cs typeface="+mj-cs"/>
                <a:sym typeface="Helvetica Neue Light"/>
              </a:defRPr>
            </a:lvl1pPr>
          </a:lstStyle>
          <a:p>
            <a:r>
              <a:t>Titeltext</a:t>
            </a:r>
          </a:p>
        </p:txBody>
      </p:sp>
      <p:sp>
        <p:nvSpPr>
          <p:cNvPr id="581"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le - Top Kopie">
    <p:bg>
      <p:bgPr>
        <a:solidFill>
          <a:srgbClr val="FFFFFF"/>
        </a:solidFill>
        <a:effectLst/>
      </p:bgPr>
    </p:bg>
    <p:spTree>
      <p:nvGrpSpPr>
        <p:cNvPr id="1" name=""/>
        <p:cNvGrpSpPr/>
        <p:nvPr/>
      </p:nvGrpSpPr>
      <p:grpSpPr>
        <a:xfrm>
          <a:off x="0" y="0"/>
          <a:ext cx="0" cy="0"/>
          <a:chOff x="0" y="0"/>
          <a:chExt cx="0" cy="0"/>
        </a:xfrm>
      </p:grpSpPr>
      <p:sp>
        <p:nvSpPr>
          <p:cNvPr id="588" name="Rechteck"/>
          <p:cNvSpPr/>
          <p:nvPr/>
        </p:nvSpPr>
        <p:spPr>
          <a:xfrm>
            <a:off x="635000" y="635000"/>
            <a:ext cx="9093200" cy="2286000"/>
          </a:xfrm>
          <a:prstGeom prst="rect">
            <a:avLst/>
          </a:prstGeom>
          <a:solidFill>
            <a:srgbClr val="6BA3F8"/>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589" name="Rechteck"/>
          <p:cNvSpPr/>
          <p:nvPr/>
        </p:nvSpPr>
        <p:spPr>
          <a:xfrm>
            <a:off x="9906000" y="635000"/>
            <a:ext cx="2476500" cy="2286000"/>
          </a:xfrm>
          <a:prstGeom prst="rect">
            <a:avLst/>
          </a:prstGeom>
          <a:solidFill>
            <a:srgbClr val="A3DAFE"/>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590" name="Rechteck"/>
          <p:cNvSpPr/>
          <p:nvPr/>
        </p:nvSpPr>
        <p:spPr>
          <a:xfrm>
            <a:off x="647700" y="3136900"/>
            <a:ext cx="11709400" cy="5969000"/>
          </a:xfrm>
          <a:prstGeom prst="rect">
            <a:avLst/>
          </a:prstGeom>
          <a:solidFill>
            <a:srgbClr val="FFFFFF"/>
          </a:solidFill>
          <a:ln w="25400">
            <a:solidFill>
              <a:srgbClr val="71B4E3"/>
            </a:solidFill>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591" name="Titeltext"/>
          <p:cNvSpPr txBox="1">
            <a:spLocks noGrp="1"/>
          </p:cNvSpPr>
          <p:nvPr>
            <p:ph type="title"/>
          </p:nvPr>
        </p:nvSpPr>
        <p:spPr>
          <a:xfrm>
            <a:off x="863600" y="863600"/>
            <a:ext cx="8610600" cy="18542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592" name="Foliennummer"/>
          <p:cNvSpPr txBox="1">
            <a:spLocks noGrp="1"/>
          </p:cNvSpPr>
          <p:nvPr>
            <p:ph type="sldNum" sz="quarter" idx="2"/>
          </p:nvPr>
        </p:nvSpPr>
        <p:spPr>
          <a:xfrm>
            <a:off x="11821972" y="2353055"/>
            <a:ext cx="408128" cy="421845"/>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Text &amp; Photo with Caption - Left">
    <p:bg>
      <p:bgPr>
        <a:solidFill>
          <a:srgbClr val="FFFFFF"/>
        </a:solidFill>
        <a:effectLst/>
      </p:bgPr>
    </p:bg>
    <p:spTree>
      <p:nvGrpSpPr>
        <p:cNvPr id="1" name=""/>
        <p:cNvGrpSpPr/>
        <p:nvPr/>
      </p:nvGrpSpPr>
      <p:grpSpPr>
        <a:xfrm>
          <a:off x="0" y="0"/>
          <a:ext cx="0" cy="0"/>
          <a:chOff x="0" y="0"/>
          <a:chExt cx="0" cy="0"/>
        </a:xfrm>
      </p:grpSpPr>
      <p:sp>
        <p:nvSpPr>
          <p:cNvPr id="599" name="Rechteck"/>
          <p:cNvSpPr/>
          <p:nvPr/>
        </p:nvSpPr>
        <p:spPr>
          <a:xfrm>
            <a:off x="635000" y="6426200"/>
            <a:ext cx="368300" cy="2692400"/>
          </a:xfrm>
          <a:prstGeom prst="rect">
            <a:avLst/>
          </a:prstGeom>
          <a:solidFill>
            <a:srgbClr val="94D1FE"/>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00" name="Rechteck"/>
          <p:cNvSpPr/>
          <p:nvPr/>
        </p:nvSpPr>
        <p:spPr>
          <a:xfrm>
            <a:off x="635000" y="635000"/>
            <a:ext cx="368300" cy="5613400"/>
          </a:xfrm>
          <a:prstGeom prst="rect">
            <a:avLst/>
          </a:prstGeom>
          <a:solidFill>
            <a:srgbClr val="6EA2F5"/>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01" name="Rechteck"/>
          <p:cNvSpPr/>
          <p:nvPr/>
        </p:nvSpPr>
        <p:spPr>
          <a:xfrm>
            <a:off x="4178300" y="635000"/>
            <a:ext cx="8191500" cy="8483600"/>
          </a:xfrm>
          <a:prstGeom prst="rect">
            <a:avLst/>
          </a:prstGeom>
          <a:solidFill>
            <a:srgbClr val="6EA2F5"/>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02" name="Add notes or a caption; delete this if not needed."/>
          <p:cNvSpPr txBox="1">
            <a:spLocks noGrp="1"/>
          </p:cNvSpPr>
          <p:nvPr>
            <p:ph type="body" sz="quarter" idx="13"/>
          </p:nvPr>
        </p:nvSpPr>
        <p:spPr>
          <a:xfrm>
            <a:off x="1397000" y="7772400"/>
            <a:ext cx="2362200" cy="1618489"/>
          </a:xfrm>
          <a:prstGeom prst="rect">
            <a:avLst/>
          </a:prstGeom>
        </p:spPr>
        <p:txBody>
          <a:bodyPr anchor="t">
            <a:spAutoFit/>
          </a:bodyPr>
          <a:lstStyle/>
          <a:p>
            <a:pPr marL="0" indent="0" algn="r" defTabSz="457200">
              <a:lnSpc>
                <a:spcPts val="2400"/>
              </a:lnSpc>
              <a:spcBef>
                <a:spcPts val="0"/>
              </a:spcBef>
              <a:buClrTx/>
              <a:buSzTx/>
              <a:buFontTx/>
              <a:buNone/>
              <a:tabLst>
                <a:tab pos="1066800" algn="l"/>
              </a:tabLst>
              <a:defRPr sz="2000" i="1">
                <a:solidFill>
                  <a:srgbClr val="FFFFFF"/>
                </a:solidFill>
                <a:latin typeface="+mj-lt"/>
                <a:ea typeface="+mj-ea"/>
                <a:cs typeface="+mj-cs"/>
                <a:sym typeface="Helvetica Neue Light"/>
              </a:defRPr>
            </a:pPr>
            <a:r>
              <a:t>Add notes or a caption; delete this if not needed.</a:t>
            </a:r>
          </a:p>
          <a:p>
            <a:pPr marL="0" indent="0" algn="r" defTabSz="457200">
              <a:lnSpc>
                <a:spcPts val="2400"/>
              </a:lnSpc>
              <a:spcBef>
                <a:spcPts val="0"/>
              </a:spcBef>
              <a:buClrTx/>
              <a:buSzTx/>
              <a:buFontTx/>
              <a:buNone/>
              <a:tabLst>
                <a:tab pos="1066800" algn="l"/>
              </a:tabLst>
              <a:defRPr sz="2000" i="1">
                <a:solidFill>
                  <a:srgbClr val="FFFFFF"/>
                </a:solidFill>
                <a:latin typeface="+mj-lt"/>
                <a:ea typeface="+mj-ea"/>
                <a:cs typeface="+mj-cs"/>
                <a:sym typeface="Helvetica Neue Light"/>
              </a:defRPr>
            </a:pPr>
            <a:endParaRPr/>
          </a:p>
        </p:txBody>
      </p:sp>
      <p:sp>
        <p:nvSpPr>
          <p:cNvPr id="603" name="Bild"/>
          <p:cNvSpPr>
            <a:spLocks noGrp="1"/>
          </p:cNvSpPr>
          <p:nvPr>
            <p:ph type="pic" sz="half" idx="14"/>
          </p:nvPr>
        </p:nvSpPr>
        <p:spPr>
          <a:xfrm>
            <a:off x="-1143000" y="635000"/>
            <a:ext cx="7467600" cy="5613401"/>
          </a:xfrm>
          <a:prstGeom prst="rect">
            <a:avLst/>
          </a:prstGeom>
        </p:spPr>
        <p:txBody>
          <a:bodyPr lIns="91439" tIns="45719" rIns="91439" bIns="45719" anchor="t"/>
          <a:lstStyle/>
          <a:p>
            <a:endParaRPr/>
          </a:p>
        </p:txBody>
      </p:sp>
      <p:sp>
        <p:nvSpPr>
          <p:cNvPr id="604" name="Titeltext"/>
          <p:cNvSpPr txBox="1">
            <a:spLocks noGrp="1"/>
          </p:cNvSpPr>
          <p:nvPr>
            <p:ph type="title"/>
          </p:nvPr>
        </p:nvSpPr>
        <p:spPr>
          <a:xfrm>
            <a:off x="4648200" y="863600"/>
            <a:ext cx="7251700" cy="31750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605" name="Textebene 1…"/>
          <p:cNvSpPr txBox="1">
            <a:spLocks noGrp="1"/>
          </p:cNvSpPr>
          <p:nvPr>
            <p:ph type="body" sz="half" idx="1"/>
          </p:nvPr>
        </p:nvSpPr>
        <p:spPr>
          <a:xfrm>
            <a:off x="4648200" y="4102100"/>
            <a:ext cx="7251700" cy="4775200"/>
          </a:xfrm>
          <a:prstGeom prst="rect">
            <a:avLst/>
          </a:prstGeom>
        </p:spPr>
        <p:txBody>
          <a:bodyPr anchor="t"/>
          <a:lstStyle>
            <a:lvl1pPr marL="0" indent="0" defTabSz="457200">
              <a:lnSpc>
                <a:spcPts val="3300"/>
              </a:lnSpc>
              <a:spcBef>
                <a:spcPts val="800"/>
              </a:spcBef>
              <a:buSzTx/>
              <a:buFontTx/>
              <a:buNone/>
              <a:tabLst>
                <a:tab pos="990600" algn="l"/>
              </a:tabLst>
              <a:defRPr sz="2800">
                <a:solidFill>
                  <a:srgbClr val="FFFFFF"/>
                </a:solidFill>
                <a:latin typeface="Helvetica Neue"/>
                <a:ea typeface="Helvetica Neue"/>
                <a:cs typeface="Helvetica Neue"/>
                <a:sym typeface="Helvetica Neue"/>
              </a:defRPr>
            </a:lvl1pPr>
            <a:lvl2pPr marL="0" indent="0" defTabSz="457200">
              <a:lnSpc>
                <a:spcPts val="2800"/>
              </a:lnSpc>
              <a:spcBef>
                <a:spcPts val="800"/>
              </a:spcBef>
              <a:buSzTx/>
              <a:buFontTx/>
              <a:buNone/>
              <a:tabLst>
                <a:tab pos="1397000" algn="l"/>
              </a:tabLst>
              <a:defRPr sz="2400">
                <a:solidFill>
                  <a:srgbClr val="FFFFFF"/>
                </a:solidFill>
                <a:latin typeface="Helvetica Neue"/>
                <a:ea typeface="Helvetica Neue"/>
                <a:cs typeface="Helvetica Neue"/>
                <a:sym typeface="Helvetica Neue"/>
              </a:defRPr>
            </a:lvl2pPr>
            <a:lvl3pPr marL="0" indent="0" defTabSz="457200">
              <a:lnSpc>
                <a:spcPts val="2600"/>
              </a:lnSpc>
              <a:spcBef>
                <a:spcPts val="800"/>
              </a:spcBef>
              <a:buSzTx/>
              <a:buFontTx/>
              <a:buNone/>
              <a:tabLst>
                <a:tab pos="1790700" algn="l"/>
              </a:tabLst>
              <a:defRPr sz="2200">
                <a:solidFill>
                  <a:srgbClr val="FFFFFF"/>
                </a:solidFill>
                <a:latin typeface="Helvetica Neue"/>
                <a:ea typeface="Helvetica Neue"/>
                <a:cs typeface="Helvetica Neue"/>
                <a:sym typeface="Helvetica Neue"/>
              </a:defRPr>
            </a:lvl3pPr>
            <a:lvl4pPr marL="0" indent="0" defTabSz="457200">
              <a:spcBef>
                <a:spcPts val="800"/>
              </a:spcBef>
              <a:buSzTx/>
              <a:buFontTx/>
              <a:buNone/>
              <a:tabLst>
                <a:tab pos="2184400" algn="l"/>
              </a:tabLst>
              <a:defRPr>
                <a:solidFill>
                  <a:srgbClr val="FFFFFF"/>
                </a:solidFill>
                <a:latin typeface="Helvetica Neue"/>
                <a:ea typeface="Helvetica Neue"/>
                <a:cs typeface="Helvetica Neue"/>
                <a:sym typeface="Helvetica Neue"/>
              </a:defRPr>
            </a:lvl4pPr>
            <a:lvl5pPr marL="0" indent="0" defTabSz="457200">
              <a:lnSpc>
                <a:spcPts val="2400"/>
              </a:lnSpc>
              <a:spcBef>
                <a:spcPts val="800"/>
              </a:spcBef>
              <a:buSzTx/>
              <a:buFontTx/>
              <a:buNone/>
              <a:tabLst>
                <a:tab pos="2590800" algn="l"/>
              </a:tabLst>
              <a:defRPr sz="2000">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606" name="Foliennummer"/>
          <p:cNvSpPr txBox="1">
            <a:spLocks noGrp="1"/>
          </p:cNvSpPr>
          <p:nvPr>
            <p:ph type="sldNum" sz="quarter" idx="2"/>
          </p:nvPr>
        </p:nvSpPr>
        <p:spPr>
          <a:xfrm>
            <a:off x="11821972" y="8521700"/>
            <a:ext cx="408128" cy="421844"/>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itle &amp; Bullets - Right">
    <p:bg>
      <p:bgPr>
        <a:solidFill>
          <a:srgbClr val="FFFFFF"/>
        </a:solidFill>
        <a:effectLst/>
      </p:bgPr>
    </p:bg>
    <p:spTree>
      <p:nvGrpSpPr>
        <p:cNvPr id="1" name=""/>
        <p:cNvGrpSpPr/>
        <p:nvPr/>
      </p:nvGrpSpPr>
      <p:grpSpPr>
        <a:xfrm>
          <a:off x="0" y="0"/>
          <a:ext cx="0" cy="0"/>
          <a:chOff x="0" y="0"/>
          <a:chExt cx="0" cy="0"/>
        </a:xfrm>
      </p:grpSpPr>
      <p:sp>
        <p:nvSpPr>
          <p:cNvPr id="613" name="Rechteck"/>
          <p:cNvSpPr/>
          <p:nvPr/>
        </p:nvSpPr>
        <p:spPr>
          <a:xfrm>
            <a:off x="635000" y="635000"/>
            <a:ext cx="11734800" cy="2286000"/>
          </a:xfrm>
          <a:prstGeom prst="rect">
            <a:avLst/>
          </a:prstGeom>
          <a:solidFill>
            <a:srgbClr val="70A3FC"/>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14" name="Rechteck"/>
          <p:cNvSpPr/>
          <p:nvPr/>
        </p:nvSpPr>
        <p:spPr>
          <a:xfrm>
            <a:off x="4191000" y="3136900"/>
            <a:ext cx="8166100" cy="5969000"/>
          </a:xfrm>
          <a:prstGeom prst="rect">
            <a:avLst/>
          </a:prstGeom>
          <a:solidFill>
            <a:srgbClr val="FFFFFF"/>
          </a:solidFill>
          <a:ln w="25400">
            <a:solidFill>
              <a:srgbClr val="71B4E3"/>
            </a:solidFill>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15" name="Rechteck"/>
          <p:cNvSpPr/>
          <p:nvPr/>
        </p:nvSpPr>
        <p:spPr>
          <a:xfrm>
            <a:off x="635000" y="3124200"/>
            <a:ext cx="3251200" cy="5994400"/>
          </a:xfrm>
          <a:prstGeom prst="rect">
            <a:avLst/>
          </a:prstGeom>
          <a:solidFill>
            <a:srgbClr val="A3DAFE"/>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16" name="Titeltext"/>
          <p:cNvSpPr txBox="1">
            <a:spLocks noGrp="1"/>
          </p:cNvSpPr>
          <p:nvPr>
            <p:ph type="title"/>
          </p:nvPr>
        </p:nvSpPr>
        <p:spPr>
          <a:xfrm>
            <a:off x="863600" y="863600"/>
            <a:ext cx="11264900" cy="18542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617" name="Textebene 1…"/>
          <p:cNvSpPr txBox="1">
            <a:spLocks noGrp="1"/>
          </p:cNvSpPr>
          <p:nvPr>
            <p:ph type="body" sz="half" idx="1"/>
          </p:nvPr>
        </p:nvSpPr>
        <p:spPr>
          <a:xfrm>
            <a:off x="6807200" y="3352800"/>
            <a:ext cx="5321300" cy="5524500"/>
          </a:xfrm>
          <a:prstGeom prst="rect">
            <a:avLst/>
          </a:prstGeom>
        </p:spPr>
        <p:txBody>
          <a:bodyPr anchor="t"/>
          <a:lstStyle>
            <a:lvl1pPr marL="352665" indent="-352665" defTabSz="457200">
              <a:lnSpc>
                <a:spcPts val="3300"/>
              </a:lnSpc>
              <a:spcBef>
                <a:spcPts val="1400"/>
              </a:spcBef>
              <a:buSzPct val="60000"/>
              <a:buFontTx/>
              <a:buBlip>
                <a:blip r:embed="rId2"/>
              </a:buBlip>
              <a:tabLst>
                <a:tab pos="990600" algn="l"/>
              </a:tabLst>
              <a:defRPr sz="2800">
                <a:solidFill>
                  <a:srgbClr val="616161"/>
                </a:solidFill>
                <a:latin typeface="Helvetica Neue"/>
                <a:ea typeface="Helvetica Neue"/>
                <a:cs typeface="Helvetica Neue"/>
                <a:sym typeface="Helvetica Neue"/>
              </a:defRPr>
            </a:lvl1pPr>
            <a:lvl2pPr marL="754100" indent="-352665" defTabSz="457200">
              <a:lnSpc>
                <a:spcPts val="2800"/>
              </a:lnSpc>
              <a:spcBef>
                <a:spcPts val="1400"/>
              </a:spcBef>
              <a:buSzPct val="60000"/>
              <a:buFontTx/>
              <a:buBlip>
                <a:blip r:embed="rId3"/>
              </a:buBlip>
              <a:tabLst>
                <a:tab pos="1397000" algn="l"/>
              </a:tabLst>
              <a:defRPr sz="2400">
                <a:solidFill>
                  <a:srgbClr val="616161"/>
                </a:solidFill>
                <a:latin typeface="Helvetica Neue"/>
                <a:ea typeface="Helvetica Neue"/>
                <a:cs typeface="Helvetica Neue"/>
                <a:sym typeface="Helvetica Neue"/>
              </a:defRPr>
            </a:lvl2pPr>
            <a:lvl3pPr marL="1149913" indent="-352665" defTabSz="457200">
              <a:lnSpc>
                <a:spcPts val="2600"/>
              </a:lnSpc>
              <a:spcBef>
                <a:spcPts val="1400"/>
              </a:spcBef>
              <a:buSzPct val="60000"/>
              <a:buFontTx/>
              <a:buBlip>
                <a:blip r:embed="rId2"/>
              </a:buBlip>
              <a:tabLst>
                <a:tab pos="1790700" algn="l"/>
              </a:tabLst>
              <a:defRPr sz="2200">
                <a:solidFill>
                  <a:srgbClr val="616161"/>
                </a:solidFill>
                <a:latin typeface="Helvetica Neue"/>
                <a:ea typeface="Helvetica Neue"/>
                <a:cs typeface="Helvetica Neue"/>
                <a:sym typeface="Helvetica Neue"/>
              </a:defRPr>
            </a:lvl3pPr>
            <a:lvl4pPr marL="1545726" indent="-352665" defTabSz="457200">
              <a:spcBef>
                <a:spcPts val="1400"/>
              </a:spcBef>
              <a:buSzPct val="60000"/>
              <a:buFontTx/>
              <a:buBlip>
                <a:blip r:embed="rId3"/>
              </a:buBlip>
              <a:tabLst>
                <a:tab pos="2184400" algn="l"/>
              </a:tabLst>
              <a:defRPr>
                <a:solidFill>
                  <a:srgbClr val="616161"/>
                </a:solidFill>
                <a:latin typeface="Helvetica Neue"/>
                <a:ea typeface="Helvetica Neue"/>
                <a:cs typeface="Helvetica Neue"/>
                <a:sym typeface="Helvetica Neue"/>
              </a:defRPr>
            </a:lvl4pPr>
            <a:lvl5pPr marL="1954237" indent="-352665" defTabSz="457200">
              <a:lnSpc>
                <a:spcPts val="2400"/>
              </a:lnSpc>
              <a:spcBef>
                <a:spcPts val="1400"/>
              </a:spcBef>
              <a:buSzPct val="60000"/>
              <a:buFontTx/>
              <a:buBlip>
                <a:blip r:embed="rId2"/>
              </a:buBlip>
              <a:tabLst>
                <a:tab pos="2590800" algn="l"/>
              </a:tabLst>
              <a:defRPr sz="2000">
                <a:solidFill>
                  <a:srgbClr val="616161"/>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618" name="Foliennummer"/>
          <p:cNvSpPr txBox="1">
            <a:spLocks noGrp="1"/>
          </p:cNvSpPr>
          <p:nvPr>
            <p:ph type="sldNum" sz="quarter" idx="2"/>
          </p:nvPr>
        </p:nvSpPr>
        <p:spPr>
          <a:xfrm>
            <a:off x="11821972" y="2336800"/>
            <a:ext cx="408128" cy="421844"/>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itle, Bullets &amp; Photo Kopie">
    <p:bg>
      <p:bgPr>
        <a:solidFill>
          <a:srgbClr val="FFFFFF"/>
        </a:solidFill>
        <a:effectLst/>
      </p:bgPr>
    </p:bg>
    <p:spTree>
      <p:nvGrpSpPr>
        <p:cNvPr id="1" name=""/>
        <p:cNvGrpSpPr/>
        <p:nvPr/>
      </p:nvGrpSpPr>
      <p:grpSpPr>
        <a:xfrm>
          <a:off x="0" y="0"/>
          <a:ext cx="0" cy="0"/>
          <a:chOff x="0" y="0"/>
          <a:chExt cx="0" cy="0"/>
        </a:xfrm>
      </p:grpSpPr>
      <p:sp>
        <p:nvSpPr>
          <p:cNvPr id="625" name="Rechteck"/>
          <p:cNvSpPr/>
          <p:nvPr/>
        </p:nvSpPr>
        <p:spPr>
          <a:xfrm>
            <a:off x="635000" y="635000"/>
            <a:ext cx="9093200" cy="2286000"/>
          </a:xfrm>
          <a:prstGeom prst="rect">
            <a:avLst/>
          </a:prstGeom>
          <a:solidFill>
            <a:srgbClr val="6BA3FA"/>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26" name="Rechteck"/>
          <p:cNvSpPr/>
          <p:nvPr/>
        </p:nvSpPr>
        <p:spPr>
          <a:xfrm>
            <a:off x="9906000" y="635000"/>
            <a:ext cx="2476500" cy="2286000"/>
          </a:xfrm>
          <a:prstGeom prst="rect">
            <a:avLst/>
          </a:prstGeom>
          <a:solidFill>
            <a:srgbClr val="A3DAFE"/>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27" name="Rechteck"/>
          <p:cNvSpPr/>
          <p:nvPr/>
        </p:nvSpPr>
        <p:spPr>
          <a:xfrm>
            <a:off x="647700" y="3136900"/>
            <a:ext cx="7124700" cy="5969000"/>
          </a:xfrm>
          <a:prstGeom prst="rect">
            <a:avLst/>
          </a:prstGeom>
          <a:solidFill>
            <a:srgbClr val="FFFFFF"/>
          </a:solidFill>
          <a:ln w="25400">
            <a:solidFill>
              <a:srgbClr val="71B4E3"/>
            </a:solidFill>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28" name="Bild"/>
          <p:cNvSpPr>
            <a:spLocks noGrp="1"/>
          </p:cNvSpPr>
          <p:nvPr>
            <p:ph type="pic" sz="half" idx="13"/>
          </p:nvPr>
        </p:nvSpPr>
        <p:spPr>
          <a:xfrm>
            <a:off x="6146800" y="3124200"/>
            <a:ext cx="8001000" cy="5994400"/>
          </a:xfrm>
          <a:prstGeom prst="rect">
            <a:avLst/>
          </a:prstGeom>
        </p:spPr>
        <p:txBody>
          <a:bodyPr lIns="91439" tIns="45719" rIns="91439" bIns="45719" anchor="t"/>
          <a:lstStyle/>
          <a:p>
            <a:endParaRPr/>
          </a:p>
        </p:txBody>
      </p:sp>
      <p:sp>
        <p:nvSpPr>
          <p:cNvPr id="629" name="Titeltext"/>
          <p:cNvSpPr txBox="1">
            <a:spLocks noGrp="1"/>
          </p:cNvSpPr>
          <p:nvPr>
            <p:ph type="title"/>
          </p:nvPr>
        </p:nvSpPr>
        <p:spPr>
          <a:xfrm>
            <a:off x="863600" y="863600"/>
            <a:ext cx="8610600" cy="18542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630" name="Textebene 1…"/>
          <p:cNvSpPr txBox="1">
            <a:spLocks noGrp="1"/>
          </p:cNvSpPr>
          <p:nvPr>
            <p:ph type="body" sz="half" idx="1"/>
          </p:nvPr>
        </p:nvSpPr>
        <p:spPr>
          <a:xfrm>
            <a:off x="863600" y="3352800"/>
            <a:ext cx="6667500" cy="5524500"/>
          </a:xfrm>
          <a:prstGeom prst="rect">
            <a:avLst/>
          </a:prstGeom>
        </p:spPr>
        <p:txBody>
          <a:bodyPr anchor="t"/>
          <a:lstStyle>
            <a:lvl1pPr marL="352665" indent="-352665" defTabSz="457200">
              <a:lnSpc>
                <a:spcPts val="3300"/>
              </a:lnSpc>
              <a:spcBef>
                <a:spcPts val="1400"/>
              </a:spcBef>
              <a:buSzPct val="60000"/>
              <a:buFontTx/>
              <a:buBlip>
                <a:blip r:embed="rId2"/>
              </a:buBlip>
              <a:tabLst>
                <a:tab pos="990600" algn="l"/>
              </a:tabLst>
              <a:defRPr sz="2800">
                <a:solidFill>
                  <a:srgbClr val="616161"/>
                </a:solidFill>
                <a:latin typeface="Helvetica Neue"/>
                <a:ea typeface="Helvetica Neue"/>
                <a:cs typeface="Helvetica Neue"/>
                <a:sym typeface="Helvetica Neue"/>
              </a:defRPr>
            </a:lvl1pPr>
            <a:lvl2pPr marL="754100" indent="-352665" defTabSz="457200">
              <a:lnSpc>
                <a:spcPts val="2800"/>
              </a:lnSpc>
              <a:spcBef>
                <a:spcPts val="1400"/>
              </a:spcBef>
              <a:buSzPct val="60000"/>
              <a:buFontTx/>
              <a:buBlip>
                <a:blip r:embed="rId3"/>
              </a:buBlip>
              <a:tabLst>
                <a:tab pos="1397000" algn="l"/>
              </a:tabLst>
              <a:defRPr sz="2400">
                <a:solidFill>
                  <a:srgbClr val="616161"/>
                </a:solidFill>
                <a:latin typeface="Helvetica Neue"/>
                <a:ea typeface="Helvetica Neue"/>
                <a:cs typeface="Helvetica Neue"/>
                <a:sym typeface="Helvetica Neue"/>
              </a:defRPr>
            </a:lvl2pPr>
            <a:lvl3pPr marL="1149913" indent="-352665" defTabSz="457200">
              <a:lnSpc>
                <a:spcPts val="2600"/>
              </a:lnSpc>
              <a:spcBef>
                <a:spcPts val="1400"/>
              </a:spcBef>
              <a:buSzPct val="60000"/>
              <a:buFontTx/>
              <a:buBlip>
                <a:blip r:embed="rId2"/>
              </a:buBlip>
              <a:tabLst>
                <a:tab pos="1790700" algn="l"/>
              </a:tabLst>
              <a:defRPr sz="2200">
                <a:solidFill>
                  <a:srgbClr val="616161"/>
                </a:solidFill>
                <a:latin typeface="Helvetica Neue"/>
                <a:ea typeface="Helvetica Neue"/>
                <a:cs typeface="Helvetica Neue"/>
                <a:sym typeface="Helvetica Neue"/>
              </a:defRPr>
            </a:lvl3pPr>
            <a:lvl4pPr marL="1545726" indent="-352665" defTabSz="457200">
              <a:spcBef>
                <a:spcPts val="1400"/>
              </a:spcBef>
              <a:buSzPct val="60000"/>
              <a:buFontTx/>
              <a:buBlip>
                <a:blip r:embed="rId3"/>
              </a:buBlip>
              <a:tabLst>
                <a:tab pos="2184400" algn="l"/>
              </a:tabLst>
              <a:defRPr>
                <a:solidFill>
                  <a:srgbClr val="616161"/>
                </a:solidFill>
                <a:latin typeface="Helvetica Neue"/>
                <a:ea typeface="Helvetica Neue"/>
                <a:cs typeface="Helvetica Neue"/>
                <a:sym typeface="Helvetica Neue"/>
              </a:defRPr>
            </a:lvl4pPr>
            <a:lvl5pPr marL="1954237" indent="-352665" defTabSz="457200">
              <a:lnSpc>
                <a:spcPts val="2400"/>
              </a:lnSpc>
              <a:spcBef>
                <a:spcPts val="1400"/>
              </a:spcBef>
              <a:buSzPct val="60000"/>
              <a:buFontTx/>
              <a:buBlip>
                <a:blip r:embed="rId2"/>
              </a:buBlip>
              <a:tabLst>
                <a:tab pos="2590800" algn="l"/>
              </a:tabLst>
              <a:defRPr sz="2000">
                <a:solidFill>
                  <a:srgbClr val="616161"/>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631" name="Foliennummer"/>
          <p:cNvSpPr txBox="1">
            <a:spLocks noGrp="1"/>
          </p:cNvSpPr>
          <p:nvPr>
            <p:ph type="sldNum" sz="quarter" idx="2"/>
          </p:nvPr>
        </p:nvSpPr>
        <p:spPr>
          <a:xfrm>
            <a:off x="11821972" y="2336800"/>
            <a:ext cx="408128" cy="421844"/>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638" name="Rechteck"/>
          <p:cNvSpPr/>
          <p:nvPr/>
        </p:nvSpPr>
        <p:spPr>
          <a:xfrm>
            <a:off x="635000" y="635000"/>
            <a:ext cx="9093200" cy="2286000"/>
          </a:xfrm>
          <a:prstGeom prst="rect">
            <a:avLst/>
          </a:prstGeom>
          <a:solidFill>
            <a:srgbClr val="6DA1F5"/>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39" name="Rechteck"/>
          <p:cNvSpPr/>
          <p:nvPr/>
        </p:nvSpPr>
        <p:spPr>
          <a:xfrm>
            <a:off x="9906000" y="635000"/>
            <a:ext cx="2476500" cy="2286000"/>
          </a:xfrm>
          <a:prstGeom prst="rect">
            <a:avLst/>
          </a:prstGeom>
          <a:solidFill>
            <a:srgbClr val="A3DAFE"/>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40" name="Rechteck"/>
          <p:cNvSpPr/>
          <p:nvPr/>
        </p:nvSpPr>
        <p:spPr>
          <a:xfrm>
            <a:off x="647700" y="3136900"/>
            <a:ext cx="11709400" cy="5969000"/>
          </a:xfrm>
          <a:prstGeom prst="rect">
            <a:avLst/>
          </a:prstGeom>
          <a:solidFill>
            <a:srgbClr val="FFFFFF"/>
          </a:solidFill>
          <a:ln w="25400">
            <a:solidFill>
              <a:srgbClr val="71B4E3"/>
            </a:solidFill>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41" name="Titeltext"/>
          <p:cNvSpPr txBox="1">
            <a:spLocks noGrp="1"/>
          </p:cNvSpPr>
          <p:nvPr>
            <p:ph type="title"/>
          </p:nvPr>
        </p:nvSpPr>
        <p:spPr>
          <a:xfrm>
            <a:off x="863600" y="863600"/>
            <a:ext cx="8610600" cy="18542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642" name="Foliennummer"/>
          <p:cNvSpPr txBox="1">
            <a:spLocks noGrp="1"/>
          </p:cNvSpPr>
          <p:nvPr>
            <p:ph type="sldNum" sz="quarter" idx="2"/>
          </p:nvPr>
        </p:nvSpPr>
        <p:spPr>
          <a:xfrm>
            <a:off x="11821972" y="2353055"/>
            <a:ext cx="408128" cy="421845"/>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 Top Kopie 1">
    <p:bg>
      <p:bgPr>
        <a:solidFill>
          <a:srgbClr val="FFFFFF"/>
        </a:solidFill>
        <a:effectLst/>
      </p:bgPr>
    </p:bg>
    <p:spTree>
      <p:nvGrpSpPr>
        <p:cNvPr id="1" name=""/>
        <p:cNvGrpSpPr/>
        <p:nvPr/>
      </p:nvGrpSpPr>
      <p:grpSpPr>
        <a:xfrm>
          <a:off x="0" y="0"/>
          <a:ext cx="0" cy="0"/>
          <a:chOff x="0" y="0"/>
          <a:chExt cx="0" cy="0"/>
        </a:xfrm>
      </p:grpSpPr>
      <p:sp>
        <p:nvSpPr>
          <p:cNvPr id="649" name="Rechteck"/>
          <p:cNvSpPr/>
          <p:nvPr/>
        </p:nvSpPr>
        <p:spPr>
          <a:xfrm>
            <a:off x="635000" y="635000"/>
            <a:ext cx="9093200" cy="2286000"/>
          </a:xfrm>
          <a:prstGeom prst="rect">
            <a:avLst/>
          </a:prstGeom>
          <a:solidFill>
            <a:srgbClr val="6DA1F5"/>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50" name="Rechteck"/>
          <p:cNvSpPr/>
          <p:nvPr/>
        </p:nvSpPr>
        <p:spPr>
          <a:xfrm>
            <a:off x="9906000" y="635000"/>
            <a:ext cx="2476500" cy="2286000"/>
          </a:xfrm>
          <a:prstGeom prst="rect">
            <a:avLst/>
          </a:prstGeom>
          <a:solidFill>
            <a:srgbClr val="A3DAFE"/>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51" name="Rechteck"/>
          <p:cNvSpPr/>
          <p:nvPr/>
        </p:nvSpPr>
        <p:spPr>
          <a:xfrm>
            <a:off x="647700" y="3136900"/>
            <a:ext cx="11709400" cy="5969000"/>
          </a:xfrm>
          <a:prstGeom prst="rect">
            <a:avLst/>
          </a:prstGeom>
          <a:solidFill>
            <a:srgbClr val="FFFFFF"/>
          </a:solidFill>
          <a:ln w="25400">
            <a:solidFill>
              <a:srgbClr val="71B4E3"/>
            </a:solidFill>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52" name="Titeltext"/>
          <p:cNvSpPr txBox="1">
            <a:spLocks noGrp="1"/>
          </p:cNvSpPr>
          <p:nvPr>
            <p:ph type="title"/>
          </p:nvPr>
        </p:nvSpPr>
        <p:spPr>
          <a:xfrm>
            <a:off x="863600" y="863600"/>
            <a:ext cx="8610600" cy="18542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653" name="Foliennummer"/>
          <p:cNvSpPr txBox="1">
            <a:spLocks noGrp="1"/>
          </p:cNvSpPr>
          <p:nvPr>
            <p:ph type="sldNum" sz="quarter" idx="2"/>
          </p:nvPr>
        </p:nvSpPr>
        <p:spPr>
          <a:xfrm>
            <a:off x="11821972" y="2353055"/>
            <a:ext cx="408128" cy="421845"/>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Over Photo">
    <p:bg>
      <p:bgPr>
        <a:solidFill>
          <a:srgbClr val="FFFFFF"/>
        </a:solidFill>
        <a:effectLst/>
      </p:bgPr>
    </p:bg>
    <p:spTree>
      <p:nvGrpSpPr>
        <p:cNvPr id="1" name=""/>
        <p:cNvGrpSpPr/>
        <p:nvPr/>
      </p:nvGrpSpPr>
      <p:grpSpPr>
        <a:xfrm>
          <a:off x="0" y="0"/>
          <a:ext cx="0" cy="0"/>
          <a:chOff x="0" y="0"/>
          <a:chExt cx="0" cy="0"/>
        </a:xfrm>
      </p:grpSpPr>
      <p:sp>
        <p:nvSpPr>
          <p:cNvPr id="660" name="Rechteck"/>
          <p:cNvSpPr/>
          <p:nvPr/>
        </p:nvSpPr>
        <p:spPr>
          <a:xfrm>
            <a:off x="635000" y="635000"/>
            <a:ext cx="11734800" cy="4699000"/>
          </a:xfrm>
          <a:prstGeom prst="rect">
            <a:avLst/>
          </a:prstGeom>
          <a:solidFill>
            <a:srgbClr val="6DA0F9"/>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61" name="Bild"/>
          <p:cNvSpPr>
            <a:spLocks noGrp="1"/>
          </p:cNvSpPr>
          <p:nvPr>
            <p:ph type="pic" idx="13"/>
          </p:nvPr>
        </p:nvSpPr>
        <p:spPr>
          <a:xfrm>
            <a:off x="636015" y="3740480"/>
            <a:ext cx="11732770" cy="7312769"/>
          </a:xfrm>
          <a:prstGeom prst="rect">
            <a:avLst/>
          </a:prstGeom>
        </p:spPr>
        <p:txBody>
          <a:bodyPr lIns="91439" tIns="45719" rIns="91439" bIns="45719" anchor="t"/>
          <a:lstStyle/>
          <a:p>
            <a:endParaRPr/>
          </a:p>
        </p:txBody>
      </p:sp>
      <p:sp>
        <p:nvSpPr>
          <p:cNvPr id="662"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663" name="Foliennummer"/>
          <p:cNvSpPr txBox="1">
            <a:spLocks noGrp="1"/>
          </p:cNvSpPr>
          <p:nvPr>
            <p:ph type="sldNum" sz="quarter" idx="2"/>
          </p:nvPr>
        </p:nvSpPr>
        <p:spPr>
          <a:xfrm>
            <a:off x="6291986" y="4165600"/>
            <a:ext cx="408128" cy="421844"/>
          </a:xfrm>
          <a:prstGeom prst="rect">
            <a:avLst/>
          </a:prstGeom>
        </p:spPr>
        <p:txBody>
          <a:bodyPr lIns="0" tIns="0" rIns="0" bIns="0" anchor="t"/>
          <a:lstStyle>
            <a:lvl1pPr algn="ct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Over Photo Kopie">
    <p:bg>
      <p:bgPr>
        <a:solidFill>
          <a:srgbClr val="FFFFFF"/>
        </a:solidFill>
        <a:effectLst/>
      </p:bgPr>
    </p:bg>
    <p:spTree>
      <p:nvGrpSpPr>
        <p:cNvPr id="1" name=""/>
        <p:cNvGrpSpPr/>
        <p:nvPr/>
      </p:nvGrpSpPr>
      <p:grpSpPr>
        <a:xfrm>
          <a:off x="0" y="0"/>
          <a:ext cx="0" cy="0"/>
          <a:chOff x="0" y="0"/>
          <a:chExt cx="0" cy="0"/>
        </a:xfrm>
      </p:grpSpPr>
      <p:sp>
        <p:nvSpPr>
          <p:cNvPr id="670" name="Rechteck"/>
          <p:cNvSpPr/>
          <p:nvPr/>
        </p:nvSpPr>
        <p:spPr>
          <a:xfrm>
            <a:off x="635000" y="635000"/>
            <a:ext cx="11734800" cy="4699000"/>
          </a:xfrm>
          <a:prstGeom prst="rect">
            <a:avLst/>
          </a:prstGeom>
          <a:solidFill>
            <a:srgbClr val="6DA0F9"/>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71" name="Bild"/>
          <p:cNvSpPr>
            <a:spLocks noGrp="1"/>
          </p:cNvSpPr>
          <p:nvPr>
            <p:ph type="pic" idx="13"/>
          </p:nvPr>
        </p:nvSpPr>
        <p:spPr>
          <a:xfrm>
            <a:off x="636015" y="3740480"/>
            <a:ext cx="11732770" cy="7312769"/>
          </a:xfrm>
          <a:prstGeom prst="rect">
            <a:avLst/>
          </a:prstGeom>
        </p:spPr>
        <p:txBody>
          <a:bodyPr lIns="91439" tIns="45719" rIns="91439" bIns="45719" anchor="t"/>
          <a:lstStyle/>
          <a:p>
            <a:endParaRPr/>
          </a:p>
        </p:txBody>
      </p:sp>
      <p:sp>
        <p:nvSpPr>
          <p:cNvPr id="672"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673" name="Foliennummer"/>
          <p:cNvSpPr txBox="1">
            <a:spLocks noGrp="1"/>
          </p:cNvSpPr>
          <p:nvPr>
            <p:ph type="sldNum" sz="quarter" idx="2"/>
          </p:nvPr>
        </p:nvSpPr>
        <p:spPr>
          <a:xfrm>
            <a:off x="6291986" y="4165600"/>
            <a:ext cx="408128" cy="421844"/>
          </a:xfrm>
          <a:prstGeom prst="rect">
            <a:avLst/>
          </a:prstGeom>
        </p:spPr>
        <p:txBody>
          <a:bodyPr lIns="0" tIns="0" rIns="0" bIns="0" anchor="t"/>
          <a:lstStyle>
            <a:lvl1pPr algn="ct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59"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60"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61"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62"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Over Photo copy">
    <p:bg>
      <p:bgPr>
        <a:solidFill>
          <a:srgbClr val="FFFFFF"/>
        </a:solidFill>
        <a:effectLst/>
      </p:bgPr>
    </p:bg>
    <p:spTree>
      <p:nvGrpSpPr>
        <p:cNvPr id="1" name=""/>
        <p:cNvGrpSpPr/>
        <p:nvPr/>
      </p:nvGrpSpPr>
      <p:grpSpPr>
        <a:xfrm>
          <a:off x="0" y="0"/>
          <a:ext cx="0" cy="0"/>
          <a:chOff x="0" y="0"/>
          <a:chExt cx="0" cy="0"/>
        </a:xfrm>
      </p:grpSpPr>
      <p:sp>
        <p:nvSpPr>
          <p:cNvPr id="680" name="Rechteck"/>
          <p:cNvSpPr/>
          <p:nvPr/>
        </p:nvSpPr>
        <p:spPr>
          <a:xfrm>
            <a:off x="635000" y="635000"/>
            <a:ext cx="11734800" cy="1943100"/>
          </a:xfrm>
          <a:prstGeom prst="rect">
            <a:avLst/>
          </a:prstGeom>
          <a:solidFill>
            <a:srgbClr val="6DA0F9"/>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81" name="Bild"/>
          <p:cNvSpPr>
            <a:spLocks noGrp="1"/>
          </p:cNvSpPr>
          <p:nvPr>
            <p:ph type="pic" idx="13"/>
          </p:nvPr>
        </p:nvSpPr>
        <p:spPr>
          <a:xfrm>
            <a:off x="635000" y="2654300"/>
            <a:ext cx="11734800" cy="8792974"/>
          </a:xfrm>
          <a:prstGeom prst="rect">
            <a:avLst/>
          </a:prstGeom>
        </p:spPr>
        <p:txBody>
          <a:bodyPr lIns="91439" tIns="45719" rIns="91439" bIns="45719" anchor="t"/>
          <a:lstStyle/>
          <a:p>
            <a:endParaRPr/>
          </a:p>
        </p:txBody>
      </p:sp>
      <p:sp>
        <p:nvSpPr>
          <p:cNvPr id="682"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683" name="Foliennummer"/>
          <p:cNvSpPr txBox="1">
            <a:spLocks noGrp="1"/>
          </p:cNvSpPr>
          <p:nvPr>
            <p:ph type="sldNum" sz="quarter" idx="2"/>
          </p:nvPr>
        </p:nvSpPr>
        <p:spPr>
          <a:xfrm>
            <a:off x="6291986" y="4165600"/>
            <a:ext cx="408128" cy="421844"/>
          </a:xfrm>
          <a:prstGeom prst="rect">
            <a:avLst/>
          </a:prstGeom>
        </p:spPr>
        <p:txBody>
          <a:bodyPr lIns="0" tIns="0" rIns="0" bIns="0" anchor="t"/>
          <a:lstStyle>
            <a:lvl1pPr algn="ct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 Over Photo Kopie 1">
    <p:bg>
      <p:bgPr>
        <a:solidFill>
          <a:srgbClr val="FFFFFF"/>
        </a:solidFill>
        <a:effectLst/>
      </p:bgPr>
    </p:bg>
    <p:spTree>
      <p:nvGrpSpPr>
        <p:cNvPr id="1" name=""/>
        <p:cNvGrpSpPr/>
        <p:nvPr/>
      </p:nvGrpSpPr>
      <p:grpSpPr>
        <a:xfrm>
          <a:off x="0" y="0"/>
          <a:ext cx="0" cy="0"/>
          <a:chOff x="0" y="0"/>
          <a:chExt cx="0" cy="0"/>
        </a:xfrm>
      </p:grpSpPr>
      <p:sp>
        <p:nvSpPr>
          <p:cNvPr id="690" name="Rechteck"/>
          <p:cNvSpPr/>
          <p:nvPr/>
        </p:nvSpPr>
        <p:spPr>
          <a:xfrm>
            <a:off x="635000" y="635000"/>
            <a:ext cx="11734800" cy="4699000"/>
          </a:xfrm>
          <a:prstGeom prst="rect">
            <a:avLst/>
          </a:prstGeom>
          <a:solidFill>
            <a:srgbClr val="6DA0F9"/>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691" name="Bild"/>
          <p:cNvSpPr>
            <a:spLocks noGrp="1"/>
          </p:cNvSpPr>
          <p:nvPr>
            <p:ph type="pic" idx="13"/>
          </p:nvPr>
        </p:nvSpPr>
        <p:spPr>
          <a:xfrm>
            <a:off x="636015" y="3740480"/>
            <a:ext cx="11732770" cy="7312769"/>
          </a:xfrm>
          <a:prstGeom prst="rect">
            <a:avLst/>
          </a:prstGeom>
        </p:spPr>
        <p:txBody>
          <a:bodyPr lIns="91439" tIns="45719" rIns="91439" bIns="45719" anchor="t"/>
          <a:lstStyle/>
          <a:p>
            <a:endParaRPr/>
          </a:p>
        </p:txBody>
      </p:sp>
      <p:sp>
        <p:nvSpPr>
          <p:cNvPr id="692"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693" name="Foliennummer"/>
          <p:cNvSpPr txBox="1">
            <a:spLocks noGrp="1"/>
          </p:cNvSpPr>
          <p:nvPr>
            <p:ph type="sldNum" sz="quarter" idx="2"/>
          </p:nvPr>
        </p:nvSpPr>
        <p:spPr>
          <a:xfrm>
            <a:off x="6291986" y="4165600"/>
            <a:ext cx="408128" cy="421844"/>
          </a:xfrm>
          <a:prstGeom prst="rect">
            <a:avLst/>
          </a:prstGeom>
        </p:spPr>
        <p:txBody>
          <a:bodyPr lIns="0" tIns="0" rIns="0" bIns="0" anchor="t"/>
          <a:lstStyle>
            <a:lvl1pPr algn="ct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Photo - Horizontal Wide">
    <p:bg>
      <p:bgPr>
        <a:solidFill>
          <a:srgbClr val="FFFFFF"/>
        </a:solidFill>
        <a:effectLst/>
      </p:bgPr>
    </p:bg>
    <p:spTree>
      <p:nvGrpSpPr>
        <p:cNvPr id="1" name=""/>
        <p:cNvGrpSpPr/>
        <p:nvPr/>
      </p:nvGrpSpPr>
      <p:grpSpPr>
        <a:xfrm>
          <a:off x="0" y="0"/>
          <a:ext cx="0" cy="0"/>
          <a:chOff x="0" y="0"/>
          <a:chExt cx="0" cy="0"/>
        </a:xfrm>
      </p:grpSpPr>
      <p:sp>
        <p:nvSpPr>
          <p:cNvPr id="700" name="Rechteck"/>
          <p:cNvSpPr/>
          <p:nvPr/>
        </p:nvSpPr>
        <p:spPr>
          <a:xfrm>
            <a:off x="635000" y="7162800"/>
            <a:ext cx="11734800" cy="1955800"/>
          </a:xfrm>
          <a:prstGeom prst="rect">
            <a:avLst/>
          </a:prstGeom>
          <a:solidFill>
            <a:srgbClr val="6EA2F5"/>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01" name="Bild"/>
          <p:cNvSpPr>
            <a:spLocks noGrp="1"/>
          </p:cNvSpPr>
          <p:nvPr>
            <p:ph type="pic" idx="13"/>
          </p:nvPr>
        </p:nvSpPr>
        <p:spPr>
          <a:xfrm>
            <a:off x="635000" y="-584200"/>
            <a:ext cx="11734800" cy="8776721"/>
          </a:xfrm>
          <a:prstGeom prst="rect">
            <a:avLst/>
          </a:prstGeom>
        </p:spPr>
        <p:txBody>
          <a:bodyPr lIns="91439" tIns="45719" rIns="91439" bIns="45719" anchor="t"/>
          <a:lstStyle/>
          <a:p>
            <a:endParaRPr/>
          </a:p>
        </p:txBody>
      </p:sp>
      <p:sp>
        <p:nvSpPr>
          <p:cNvPr id="702"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703"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FFFFFF"/>
        </a:solidFill>
        <a:effectLst/>
      </p:bgPr>
    </p:bg>
    <p:spTree>
      <p:nvGrpSpPr>
        <p:cNvPr id="1" name=""/>
        <p:cNvGrpSpPr/>
        <p:nvPr/>
      </p:nvGrpSpPr>
      <p:grpSpPr>
        <a:xfrm>
          <a:off x="0" y="0"/>
          <a:ext cx="0" cy="0"/>
          <a:chOff x="0" y="0"/>
          <a:chExt cx="0" cy="0"/>
        </a:xfrm>
      </p:grpSpPr>
      <p:sp>
        <p:nvSpPr>
          <p:cNvPr id="710" name="Rechteck"/>
          <p:cNvSpPr/>
          <p:nvPr/>
        </p:nvSpPr>
        <p:spPr>
          <a:xfrm>
            <a:off x="635000" y="635000"/>
            <a:ext cx="5765800" cy="8483600"/>
          </a:xfrm>
          <a:prstGeom prst="rect">
            <a:avLst/>
          </a:prstGeom>
          <a:solidFill>
            <a:srgbClr val="78ADFD"/>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11" name="Bild"/>
          <p:cNvSpPr>
            <a:spLocks noGrp="1"/>
          </p:cNvSpPr>
          <p:nvPr>
            <p:ph type="pic" idx="13"/>
          </p:nvPr>
        </p:nvSpPr>
        <p:spPr>
          <a:xfrm>
            <a:off x="3822700" y="635000"/>
            <a:ext cx="11315700" cy="8463266"/>
          </a:xfrm>
          <a:prstGeom prst="rect">
            <a:avLst/>
          </a:prstGeom>
        </p:spPr>
        <p:txBody>
          <a:bodyPr lIns="91439" tIns="45719" rIns="91439" bIns="45719" anchor="t"/>
          <a:lstStyle/>
          <a:p>
            <a:endParaRPr/>
          </a:p>
        </p:txBody>
      </p:sp>
      <p:sp>
        <p:nvSpPr>
          <p:cNvPr id="712" name="Titeltext"/>
          <p:cNvSpPr txBox="1">
            <a:spLocks noGrp="1"/>
          </p:cNvSpPr>
          <p:nvPr>
            <p:ph type="title"/>
          </p:nvPr>
        </p:nvSpPr>
        <p:spPr>
          <a:xfrm>
            <a:off x="1104900" y="863600"/>
            <a:ext cx="4826000" cy="31750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713" name="Textebene 1…"/>
          <p:cNvSpPr txBox="1">
            <a:spLocks noGrp="1"/>
          </p:cNvSpPr>
          <p:nvPr>
            <p:ph type="body" sz="quarter" idx="1"/>
          </p:nvPr>
        </p:nvSpPr>
        <p:spPr>
          <a:xfrm>
            <a:off x="1104900" y="4114800"/>
            <a:ext cx="4826000" cy="4762500"/>
          </a:xfrm>
          <a:prstGeom prst="rect">
            <a:avLst/>
          </a:prstGeom>
        </p:spPr>
        <p:txBody>
          <a:bodyPr anchor="t"/>
          <a:lstStyle>
            <a:lvl1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1pPr>
            <a:lvl2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2pPr>
            <a:lvl3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3pPr>
            <a:lvl4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4pPr>
            <a:lvl5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714" name="Foliennummer"/>
          <p:cNvSpPr txBox="1">
            <a:spLocks noGrp="1"/>
          </p:cNvSpPr>
          <p:nvPr>
            <p:ph type="sldNum" sz="quarter" idx="2"/>
          </p:nvPr>
        </p:nvSpPr>
        <p:spPr>
          <a:xfrm>
            <a:off x="57993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Reverse Type - Bullets">
    <p:bg>
      <p:bgPr>
        <a:solidFill>
          <a:srgbClr val="FFFFFF"/>
        </a:solidFill>
        <a:effectLst/>
      </p:bgPr>
    </p:bg>
    <p:spTree>
      <p:nvGrpSpPr>
        <p:cNvPr id="1" name=""/>
        <p:cNvGrpSpPr/>
        <p:nvPr/>
      </p:nvGrpSpPr>
      <p:grpSpPr>
        <a:xfrm>
          <a:off x="0" y="0"/>
          <a:ext cx="0" cy="0"/>
          <a:chOff x="0" y="0"/>
          <a:chExt cx="0" cy="0"/>
        </a:xfrm>
      </p:grpSpPr>
      <p:sp>
        <p:nvSpPr>
          <p:cNvPr id="721" name="Rechteck"/>
          <p:cNvSpPr/>
          <p:nvPr/>
        </p:nvSpPr>
        <p:spPr>
          <a:xfrm>
            <a:off x="11633200" y="3124200"/>
            <a:ext cx="736600" cy="5994400"/>
          </a:xfrm>
          <a:prstGeom prst="rect">
            <a:avLst/>
          </a:prstGeom>
          <a:solidFill>
            <a:srgbClr val="78AD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22" name="Rechteck"/>
          <p:cNvSpPr/>
          <p:nvPr/>
        </p:nvSpPr>
        <p:spPr>
          <a:xfrm>
            <a:off x="11633200" y="635000"/>
            <a:ext cx="736600" cy="22860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23" name="Rechteck"/>
          <p:cNvSpPr/>
          <p:nvPr/>
        </p:nvSpPr>
        <p:spPr>
          <a:xfrm>
            <a:off x="635000" y="635000"/>
            <a:ext cx="10820400" cy="8483600"/>
          </a:xfrm>
          <a:prstGeom prst="rect">
            <a:avLst/>
          </a:prstGeom>
          <a:solidFill>
            <a:srgbClr val="78AD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24" name="Foliennummer"/>
          <p:cNvSpPr txBox="1">
            <a:spLocks noGrp="1"/>
          </p:cNvSpPr>
          <p:nvPr>
            <p:ph type="sldNum" sz="quarter" idx="2"/>
          </p:nvPr>
        </p:nvSpPr>
        <p:spPr>
          <a:xfrm>
            <a:off x="11793727" y="23368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Reverse Type - Bullets Kopie">
    <p:bg>
      <p:bgPr>
        <a:solidFill>
          <a:srgbClr val="FFFFFF"/>
        </a:solidFill>
        <a:effectLst/>
      </p:bgPr>
    </p:bg>
    <p:spTree>
      <p:nvGrpSpPr>
        <p:cNvPr id="1" name=""/>
        <p:cNvGrpSpPr/>
        <p:nvPr/>
      </p:nvGrpSpPr>
      <p:grpSpPr>
        <a:xfrm>
          <a:off x="0" y="0"/>
          <a:ext cx="0" cy="0"/>
          <a:chOff x="0" y="0"/>
          <a:chExt cx="0" cy="0"/>
        </a:xfrm>
      </p:grpSpPr>
      <p:sp>
        <p:nvSpPr>
          <p:cNvPr id="731" name="Rechteck"/>
          <p:cNvSpPr/>
          <p:nvPr/>
        </p:nvSpPr>
        <p:spPr>
          <a:xfrm>
            <a:off x="11633200" y="3124200"/>
            <a:ext cx="736600" cy="5994400"/>
          </a:xfrm>
          <a:prstGeom prst="rect">
            <a:avLst/>
          </a:prstGeom>
          <a:solidFill>
            <a:srgbClr val="78AD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32" name="Rechteck"/>
          <p:cNvSpPr/>
          <p:nvPr/>
        </p:nvSpPr>
        <p:spPr>
          <a:xfrm>
            <a:off x="11633200" y="635000"/>
            <a:ext cx="736600" cy="22860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33" name="Rechteck"/>
          <p:cNvSpPr/>
          <p:nvPr/>
        </p:nvSpPr>
        <p:spPr>
          <a:xfrm>
            <a:off x="635000" y="635000"/>
            <a:ext cx="10820400" cy="8483600"/>
          </a:xfrm>
          <a:prstGeom prst="rect">
            <a:avLst/>
          </a:prstGeom>
          <a:solidFill>
            <a:srgbClr val="78AD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34" name="Foliennummer"/>
          <p:cNvSpPr txBox="1">
            <a:spLocks noGrp="1"/>
          </p:cNvSpPr>
          <p:nvPr>
            <p:ph type="sldNum" sz="quarter" idx="2"/>
          </p:nvPr>
        </p:nvSpPr>
        <p:spPr>
          <a:xfrm>
            <a:off x="11793727" y="23368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Reverse Type - Bullets Kopie 1">
    <p:bg>
      <p:bgPr>
        <a:solidFill>
          <a:srgbClr val="FFFFFF"/>
        </a:solidFill>
        <a:effectLst/>
      </p:bgPr>
    </p:bg>
    <p:spTree>
      <p:nvGrpSpPr>
        <p:cNvPr id="1" name=""/>
        <p:cNvGrpSpPr/>
        <p:nvPr/>
      </p:nvGrpSpPr>
      <p:grpSpPr>
        <a:xfrm>
          <a:off x="0" y="0"/>
          <a:ext cx="0" cy="0"/>
          <a:chOff x="0" y="0"/>
          <a:chExt cx="0" cy="0"/>
        </a:xfrm>
      </p:grpSpPr>
      <p:sp>
        <p:nvSpPr>
          <p:cNvPr id="741" name="Rechteck"/>
          <p:cNvSpPr/>
          <p:nvPr/>
        </p:nvSpPr>
        <p:spPr>
          <a:xfrm>
            <a:off x="11633200" y="3124200"/>
            <a:ext cx="736600" cy="5994400"/>
          </a:xfrm>
          <a:prstGeom prst="rect">
            <a:avLst/>
          </a:prstGeom>
          <a:solidFill>
            <a:srgbClr val="78AD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42" name="Rechteck"/>
          <p:cNvSpPr/>
          <p:nvPr/>
        </p:nvSpPr>
        <p:spPr>
          <a:xfrm>
            <a:off x="11633200" y="635000"/>
            <a:ext cx="736600" cy="22860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43" name="Rechteck"/>
          <p:cNvSpPr/>
          <p:nvPr/>
        </p:nvSpPr>
        <p:spPr>
          <a:xfrm>
            <a:off x="635000" y="635000"/>
            <a:ext cx="10820400" cy="8483600"/>
          </a:xfrm>
          <a:prstGeom prst="rect">
            <a:avLst/>
          </a:prstGeom>
          <a:solidFill>
            <a:srgbClr val="78AD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44" name="Foliennummer"/>
          <p:cNvSpPr txBox="1">
            <a:spLocks noGrp="1"/>
          </p:cNvSpPr>
          <p:nvPr>
            <p:ph type="sldNum" sz="quarter" idx="2"/>
          </p:nvPr>
        </p:nvSpPr>
        <p:spPr>
          <a:xfrm>
            <a:off x="11793727" y="23368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751" name="Rechteck"/>
          <p:cNvSpPr/>
          <p:nvPr/>
        </p:nvSpPr>
        <p:spPr>
          <a:xfrm>
            <a:off x="11633200" y="3124200"/>
            <a:ext cx="736600" cy="5994400"/>
          </a:xfrm>
          <a:prstGeom prst="rect">
            <a:avLst/>
          </a:prstGeom>
          <a:solidFill>
            <a:srgbClr val="71B4E3"/>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52" name="Rechteck"/>
          <p:cNvSpPr/>
          <p:nvPr/>
        </p:nvSpPr>
        <p:spPr>
          <a:xfrm>
            <a:off x="11633200" y="635000"/>
            <a:ext cx="736600" cy="22860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53" name="Rechteck"/>
          <p:cNvSpPr/>
          <p:nvPr/>
        </p:nvSpPr>
        <p:spPr>
          <a:xfrm>
            <a:off x="647700" y="647700"/>
            <a:ext cx="10795000" cy="8458200"/>
          </a:xfrm>
          <a:prstGeom prst="rect">
            <a:avLst/>
          </a:prstGeom>
          <a:ln w="25400">
            <a:solidFill>
              <a:srgbClr val="71B4E3"/>
            </a:solidFill>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54" name="Foliennummer"/>
          <p:cNvSpPr txBox="1">
            <a:spLocks noGrp="1"/>
          </p:cNvSpPr>
          <p:nvPr>
            <p:ph type="sldNum" sz="quarter" idx="2"/>
          </p:nvPr>
        </p:nvSpPr>
        <p:spPr>
          <a:xfrm>
            <a:off x="11793727" y="2339085"/>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Photo - Horizontal Wide Kopie">
    <p:bg>
      <p:bgPr>
        <a:solidFill>
          <a:srgbClr val="FFFFFF"/>
        </a:solidFill>
        <a:effectLst/>
      </p:bgPr>
    </p:bg>
    <p:spTree>
      <p:nvGrpSpPr>
        <p:cNvPr id="1" name=""/>
        <p:cNvGrpSpPr/>
        <p:nvPr/>
      </p:nvGrpSpPr>
      <p:grpSpPr>
        <a:xfrm>
          <a:off x="0" y="0"/>
          <a:ext cx="0" cy="0"/>
          <a:chOff x="0" y="0"/>
          <a:chExt cx="0" cy="0"/>
        </a:xfrm>
      </p:grpSpPr>
      <p:sp>
        <p:nvSpPr>
          <p:cNvPr id="761" name="Rechteck"/>
          <p:cNvSpPr/>
          <p:nvPr/>
        </p:nvSpPr>
        <p:spPr>
          <a:xfrm>
            <a:off x="635000" y="7162800"/>
            <a:ext cx="11734800" cy="1955800"/>
          </a:xfrm>
          <a:prstGeom prst="rect">
            <a:avLst/>
          </a:prstGeom>
          <a:solidFill>
            <a:srgbClr val="7FADF5"/>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62" name="Bild"/>
          <p:cNvSpPr>
            <a:spLocks noGrp="1"/>
          </p:cNvSpPr>
          <p:nvPr>
            <p:ph type="pic" idx="13"/>
          </p:nvPr>
        </p:nvSpPr>
        <p:spPr>
          <a:xfrm>
            <a:off x="635000" y="-584200"/>
            <a:ext cx="11734800" cy="8776721"/>
          </a:xfrm>
          <a:prstGeom prst="rect">
            <a:avLst/>
          </a:prstGeom>
        </p:spPr>
        <p:txBody>
          <a:bodyPr lIns="91439" tIns="45719" rIns="91439" bIns="45719" anchor="t"/>
          <a:lstStyle/>
          <a:p>
            <a:endParaRPr/>
          </a:p>
        </p:txBody>
      </p:sp>
      <p:sp>
        <p:nvSpPr>
          <p:cNvPr id="763"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764"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Title, Text &amp; photo - 3 Up">
    <p:bg>
      <p:bgPr>
        <a:solidFill>
          <a:srgbClr val="FFFFFF"/>
        </a:solidFill>
        <a:effectLst/>
      </p:bgPr>
    </p:bg>
    <p:spTree>
      <p:nvGrpSpPr>
        <p:cNvPr id="1" name=""/>
        <p:cNvGrpSpPr/>
        <p:nvPr/>
      </p:nvGrpSpPr>
      <p:grpSpPr>
        <a:xfrm>
          <a:off x="0" y="0"/>
          <a:ext cx="0" cy="0"/>
          <a:chOff x="0" y="0"/>
          <a:chExt cx="0" cy="0"/>
        </a:xfrm>
      </p:grpSpPr>
      <p:sp>
        <p:nvSpPr>
          <p:cNvPr id="771" name="Rechteck"/>
          <p:cNvSpPr/>
          <p:nvPr/>
        </p:nvSpPr>
        <p:spPr>
          <a:xfrm>
            <a:off x="635000" y="635000"/>
            <a:ext cx="5753100" cy="2286000"/>
          </a:xfrm>
          <a:prstGeom prst="rect">
            <a:avLst/>
          </a:prstGeom>
          <a:solidFill>
            <a:srgbClr val="6CA4F7"/>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72" name="Rechteck"/>
          <p:cNvSpPr/>
          <p:nvPr/>
        </p:nvSpPr>
        <p:spPr>
          <a:xfrm>
            <a:off x="6578600" y="647700"/>
            <a:ext cx="5765800" cy="8458200"/>
          </a:xfrm>
          <a:prstGeom prst="rect">
            <a:avLst/>
          </a:prstGeom>
          <a:ln w="25400">
            <a:solidFill>
              <a:srgbClr val="71B4E3"/>
            </a:solidFill>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73" name="Bild"/>
          <p:cNvSpPr>
            <a:spLocks noGrp="1"/>
          </p:cNvSpPr>
          <p:nvPr>
            <p:ph type="pic" sz="quarter" idx="13"/>
          </p:nvPr>
        </p:nvSpPr>
        <p:spPr>
          <a:xfrm>
            <a:off x="101600" y="3124200"/>
            <a:ext cx="3873500" cy="2895600"/>
          </a:xfrm>
          <a:prstGeom prst="rect">
            <a:avLst/>
          </a:prstGeom>
        </p:spPr>
        <p:txBody>
          <a:bodyPr lIns="91439" tIns="45719" rIns="91439" bIns="45719" anchor="t"/>
          <a:lstStyle/>
          <a:p>
            <a:endParaRPr/>
          </a:p>
        </p:txBody>
      </p:sp>
      <p:sp>
        <p:nvSpPr>
          <p:cNvPr id="774" name="Bild"/>
          <p:cNvSpPr>
            <a:spLocks noGrp="1"/>
          </p:cNvSpPr>
          <p:nvPr>
            <p:ph type="pic" sz="quarter" idx="14"/>
          </p:nvPr>
        </p:nvSpPr>
        <p:spPr>
          <a:xfrm>
            <a:off x="3073400" y="3124200"/>
            <a:ext cx="3873500" cy="2895600"/>
          </a:xfrm>
          <a:prstGeom prst="rect">
            <a:avLst/>
          </a:prstGeom>
        </p:spPr>
        <p:txBody>
          <a:bodyPr lIns="91439" tIns="45719" rIns="91439" bIns="45719" anchor="t"/>
          <a:lstStyle/>
          <a:p>
            <a:endParaRPr/>
          </a:p>
        </p:txBody>
      </p:sp>
      <p:sp>
        <p:nvSpPr>
          <p:cNvPr id="775" name="Bild"/>
          <p:cNvSpPr>
            <a:spLocks noGrp="1"/>
          </p:cNvSpPr>
          <p:nvPr>
            <p:ph type="pic" sz="quarter" idx="15"/>
          </p:nvPr>
        </p:nvSpPr>
        <p:spPr>
          <a:xfrm>
            <a:off x="635000" y="5511800"/>
            <a:ext cx="5753100" cy="4318000"/>
          </a:xfrm>
          <a:prstGeom prst="rect">
            <a:avLst/>
          </a:prstGeom>
        </p:spPr>
        <p:txBody>
          <a:bodyPr lIns="91439" tIns="45719" rIns="91439" bIns="45719" anchor="t"/>
          <a:lstStyle/>
          <a:p>
            <a:endParaRPr/>
          </a:p>
        </p:txBody>
      </p:sp>
      <p:sp>
        <p:nvSpPr>
          <p:cNvPr id="776" name="Titeltext"/>
          <p:cNvSpPr txBox="1">
            <a:spLocks noGrp="1"/>
          </p:cNvSpPr>
          <p:nvPr>
            <p:ph type="title"/>
          </p:nvPr>
        </p:nvSpPr>
        <p:spPr>
          <a:xfrm>
            <a:off x="863600" y="863600"/>
            <a:ext cx="5295900" cy="18542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777" name="Textebene 1…"/>
          <p:cNvSpPr txBox="1">
            <a:spLocks noGrp="1"/>
          </p:cNvSpPr>
          <p:nvPr>
            <p:ph type="body" sz="half" idx="1"/>
          </p:nvPr>
        </p:nvSpPr>
        <p:spPr>
          <a:xfrm>
            <a:off x="6807200" y="857250"/>
            <a:ext cx="5321300" cy="8026400"/>
          </a:xfrm>
          <a:prstGeom prst="rect">
            <a:avLst/>
          </a:prstGeom>
        </p:spPr>
        <p:txBody>
          <a:bodyPr anchor="t"/>
          <a:lstStyle>
            <a:lvl1pPr marL="0" indent="0" defTabSz="457200">
              <a:spcBef>
                <a:spcPts val="800"/>
              </a:spcBef>
              <a:buSzTx/>
              <a:buFontTx/>
              <a:buNone/>
              <a:tabLst>
                <a:tab pos="990600" algn="l"/>
              </a:tabLst>
              <a:defRPr>
                <a:solidFill>
                  <a:srgbClr val="616161"/>
                </a:solidFill>
                <a:latin typeface="+mj-lt"/>
                <a:ea typeface="+mj-ea"/>
                <a:cs typeface="+mj-cs"/>
                <a:sym typeface="Helvetica Neue Light"/>
              </a:defRPr>
            </a:lvl1pPr>
            <a:lvl2pPr marL="0" indent="0" defTabSz="457200">
              <a:spcBef>
                <a:spcPts val="800"/>
              </a:spcBef>
              <a:buSzTx/>
              <a:buFontTx/>
              <a:buNone/>
              <a:tabLst>
                <a:tab pos="1397000" algn="l"/>
              </a:tabLst>
              <a:defRPr>
                <a:solidFill>
                  <a:srgbClr val="616161"/>
                </a:solidFill>
                <a:latin typeface="+mj-lt"/>
                <a:ea typeface="+mj-ea"/>
                <a:cs typeface="+mj-cs"/>
                <a:sym typeface="Helvetica Neue Light"/>
              </a:defRPr>
            </a:lvl2pPr>
            <a:lvl3pPr marL="0" indent="0" defTabSz="457200">
              <a:spcBef>
                <a:spcPts val="800"/>
              </a:spcBef>
              <a:buSzTx/>
              <a:buFontTx/>
              <a:buNone/>
              <a:tabLst>
                <a:tab pos="1790700" algn="l"/>
              </a:tabLst>
              <a:defRPr>
                <a:solidFill>
                  <a:srgbClr val="616161"/>
                </a:solidFill>
                <a:latin typeface="+mj-lt"/>
                <a:ea typeface="+mj-ea"/>
                <a:cs typeface="+mj-cs"/>
                <a:sym typeface="Helvetica Neue Light"/>
              </a:defRPr>
            </a:lvl3pPr>
            <a:lvl4pPr marL="0" indent="0" defTabSz="457200">
              <a:lnSpc>
                <a:spcPts val="2800"/>
              </a:lnSpc>
              <a:spcBef>
                <a:spcPts val="800"/>
              </a:spcBef>
              <a:buSzTx/>
              <a:buFontTx/>
              <a:buNone/>
              <a:tabLst>
                <a:tab pos="2184400" algn="l"/>
              </a:tabLst>
              <a:defRPr sz="2400">
                <a:solidFill>
                  <a:srgbClr val="616161"/>
                </a:solidFill>
                <a:latin typeface="+mj-lt"/>
                <a:ea typeface="+mj-ea"/>
                <a:cs typeface="+mj-cs"/>
                <a:sym typeface="Helvetica Neue Light"/>
              </a:defRPr>
            </a:lvl4pPr>
            <a:lvl5pPr marL="0" indent="0" defTabSz="457200">
              <a:spcBef>
                <a:spcPts val="800"/>
              </a:spcBef>
              <a:buSzTx/>
              <a:buFontTx/>
              <a:buNone/>
              <a:tabLst>
                <a:tab pos="2590800" algn="l"/>
              </a:tabLst>
              <a:defRPr>
                <a:solidFill>
                  <a:srgbClr val="616161"/>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778"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solidFill>
                  <a:srgbClr val="7A7A7A"/>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69"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70"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71"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72" name="Titeltext"/>
          <p:cNvSpPr txBox="1">
            <a:spLocks noGrp="1"/>
          </p:cNvSpPr>
          <p:nvPr>
            <p:ph type="title"/>
          </p:nvPr>
        </p:nvSpPr>
        <p:spPr>
          <a:xfrm>
            <a:off x="3683000" y="825500"/>
            <a:ext cx="8166100" cy="1727200"/>
          </a:xfrm>
          <a:prstGeom prst="rect">
            <a:avLst/>
          </a:prstGeom>
        </p:spPr>
        <p:txBody>
          <a:bodyPr lIns="50800" tIns="50800" rIns="50800" bIns="50800"/>
          <a:lstStyle>
            <a:lvl1pPr defTabSz="609600">
              <a:lnSpc>
                <a:spcPct val="100000"/>
              </a:lnSpc>
              <a:spcBef>
                <a:spcPts val="0"/>
              </a:spcBef>
              <a:tabLst/>
              <a:defRPr sz="6400">
                <a:solidFill>
                  <a:srgbClr val="72B2DA"/>
                </a:solidFill>
                <a:latin typeface="+mj-lt"/>
                <a:ea typeface="+mj-ea"/>
                <a:cs typeface="+mj-cs"/>
                <a:sym typeface="Helvetica Neue Light"/>
              </a:defRPr>
            </a:lvl1pPr>
          </a:lstStyle>
          <a:p>
            <a:r>
              <a:t>Titeltext</a:t>
            </a:r>
          </a:p>
        </p:txBody>
      </p:sp>
      <p:sp>
        <p:nvSpPr>
          <p:cNvPr id="73" name="Foliennummer"/>
          <p:cNvSpPr txBox="1">
            <a:spLocks noGrp="1"/>
          </p:cNvSpPr>
          <p:nvPr>
            <p:ph type="sldNum" sz="quarter" idx="2"/>
          </p:nvPr>
        </p:nvSpPr>
        <p:spPr>
          <a:xfrm>
            <a:off x="1384299"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FFFFFF"/>
        </a:solidFill>
        <a:effectLst/>
      </p:bgPr>
    </p:bg>
    <p:spTree>
      <p:nvGrpSpPr>
        <p:cNvPr id="1" name=""/>
        <p:cNvGrpSpPr/>
        <p:nvPr/>
      </p:nvGrpSpPr>
      <p:grpSpPr>
        <a:xfrm>
          <a:off x="0" y="0"/>
          <a:ext cx="0" cy="0"/>
          <a:chOff x="0" y="0"/>
          <a:chExt cx="0" cy="0"/>
        </a:xfrm>
      </p:grpSpPr>
      <p:sp>
        <p:nvSpPr>
          <p:cNvPr id="785" name="Rechteck"/>
          <p:cNvSpPr/>
          <p:nvPr/>
        </p:nvSpPr>
        <p:spPr>
          <a:xfrm>
            <a:off x="3835400" y="635000"/>
            <a:ext cx="5334000" cy="8483600"/>
          </a:xfrm>
          <a:prstGeom prst="rect">
            <a:avLst/>
          </a:prstGeom>
          <a:solidFill>
            <a:srgbClr val="6BA1FB"/>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86" name="Bild"/>
          <p:cNvSpPr>
            <a:spLocks noGrp="1"/>
          </p:cNvSpPr>
          <p:nvPr>
            <p:ph type="pic" idx="13"/>
          </p:nvPr>
        </p:nvSpPr>
        <p:spPr>
          <a:xfrm>
            <a:off x="-3505200" y="635000"/>
            <a:ext cx="11315700" cy="8463266"/>
          </a:xfrm>
          <a:prstGeom prst="rect">
            <a:avLst/>
          </a:prstGeom>
        </p:spPr>
        <p:txBody>
          <a:bodyPr lIns="91439" tIns="45719" rIns="91439" bIns="45719" anchor="t"/>
          <a:lstStyle/>
          <a:p>
            <a:endParaRPr/>
          </a:p>
        </p:txBody>
      </p:sp>
      <p:sp>
        <p:nvSpPr>
          <p:cNvPr id="787" name="Bild"/>
          <p:cNvSpPr>
            <a:spLocks noGrp="1"/>
          </p:cNvSpPr>
          <p:nvPr>
            <p:ph type="pic" idx="14"/>
          </p:nvPr>
        </p:nvSpPr>
        <p:spPr>
          <a:xfrm>
            <a:off x="5207000" y="635000"/>
            <a:ext cx="11315700" cy="8463266"/>
          </a:xfrm>
          <a:prstGeom prst="rect">
            <a:avLst/>
          </a:prstGeom>
        </p:spPr>
        <p:txBody>
          <a:bodyPr lIns="91439" tIns="45719" rIns="91439" bIns="45719" anchor="t"/>
          <a:lstStyle/>
          <a:p>
            <a:endParaRPr/>
          </a:p>
        </p:txBody>
      </p:sp>
      <p:sp>
        <p:nvSpPr>
          <p:cNvPr id="788" name="Titeltext"/>
          <p:cNvSpPr txBox="1">
            <a:spLocks noGrp="1"/>
          </p:cNvSpPr>
          <p:nvPr>
            <p:ph type="title"/>
          </p:nvPr>
        </p:nvSpPr>
        <p:spPr>
          <a:xfrm>
            <a:off x="4051300" y="1955800"/>
            <a:ext cx="4889500" cy="5854700"/>
          </a:xfrm>
          <a:prstGeom prst="rect">
            <a:avLst/>
          </a:prstGeom>
        </p:spPr>
        <p:txBody>
          <a:bodyPr anchor="ctr"/>
          <a:lstStyle>
            <a:lvl1pPr algn="ctr" defTabSz="457200">
              <a:lnSpc>
                <a:spcPts val="7600"/>
              </a:lnSpc>
              <a:spcBef>
                <a:spcPts val="0"/>
              </a:spcBef>
              <a:defRPr sz="6400">
                <a:solidFill>
                  <a:srgbClr val="FFFFFF"/>
                </a:solidFill>
                <a:latin typeface="+mj-lt"/>
                <a:ea typeface="+mj-ea"/>
                <a:cs typeface="+mj-cs"/>
                <a:sym typeface="Helvetica Neue Light"/>
              </a:defRPr>
            </a:lvl1pPr>
          </a:lstStyle>
          <a:p>
            <a:r>
              <a:t>Titeltext</a:t>
            </a:r>
          </a:p>
        </p:txBody>
      </p:sp>
      <p:sp>
        <p:nvSpPr>
          <p:cNvPr id="789" name="Foliennummer"/>
          <p:cNvSpPr txBox="1">
            <a:spLocks noGrp="1"/>
          </p:cNvSpPr>
          <p:nvPr>
            <p:ph type="sldNum" sz="quarter" idx="2"/>
          </p:nvPr>
        </p:nvSpPr>
        <p:spPr>
          <a:xfrm>
            <a:off x="6269227" y="851535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Title &amp; Subtitle ">
    <p:bg>
      <p:bgPr>
        <a:solidFill>
          <a:srgbClr val="FFFFFF"/>
        </a:solidFill>
        <a:effectLst/>
      </p:bgPr>
    </p:bg>
    <p:spTree>
      <p:nvGrpSpPr>
        <p:cNvPr id="1" name=""/>
        <p:cNvGrpSpPr/>
        <p:nvPr/>
      </p:nvGrpSpPr>
      <p:grpSpPr>
        <a:xfrm>
          <a:off x="0" y="0"/>
          <a:ext cx="0" cy="0"/>
          <a:chOff x="0" y="0"/>
          <a:chExt cx="0" cy="0"/>
        </a:xfrm>
      </p:grpSpPr>
      <p:sp>
        <p:nvSpPr>
          <p:cNvPr id="796" name="Rechteck"/>
          <p:cNvSpPr/>
          <p:nvPr/>
        </p:nvSpPr>
        <p:spPr>
          <a:xfrm>
            <a:off x="9131300" y="635000"/>
            <a:ext cx="3238500" cy="84836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97" name="Rechteck"/>
          <p:cNvSpPr/>
          <p:nvPr/>
        </p:nvSpPr>
        <p:spPr>
          <a:xfrm>
            <a:off x="635000" y="635000"/>
            <a:ext cx="8305800" cy="8483600"/>
          </a:xfrm>
          <a:prstGeom prst="rect">
            <a:avLst/>
          </a:prstGeom>
          <a:solidFill>
            <a:srgbClr val="79AD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798" name="Titeltext"/>
          <p:cNvSpPr txBox="1">
            <a:spLocks noGrp="1"/>
          </p:cNvSpPr>
          <p:nvPr>
            <p:ph type="title"/>
          </p:nvPr>
        </p:nvSpPr>
        <p:spPr>
          <a:xfrm>
            <a:off x="1117600" y="2921000"/>
            <a:ext cx="7353300" cy="40005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799" name="Textebene 1…"/>
          <p:cNvSpPr txBox="1">
            <a:spLocks noGrp="1"/>
          </p:cNvSpPr>
          <p:nvPr>
            <p:ph type="body" sz="quarter" idx="1"/>
          </p:nvPr>
        </p:nvSpPr>
        <p:spPr>
          <a:xfrm>
            <a:off x="1117600" y="7023100"/>
            <a:ext cx="7353300" cy="1841500"/>
          </a:xfrm>
          <a:prstGeom prst="rect">
            <a:avLst/>
          </a:prstGeom>
        </p:spPr>
        <p:txBody>
          <a:bodyPr anchor="t"/>
          <a:lstStyle>
            <a:lvl1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1pPr>
            <a:lvl2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2pPr>
            <a:lvl3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3pPr>
            <a:lvl4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4pPr>
            <a:lvl5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800"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FFFFFF"/>
        </a:solidFill>
        <a:effectLst/>
      </p:bgPr>
    </p:bg>
    <p:spTree>
      <p:nvGrpSpPr>
        <p:cNvPr id="1" name=""/>
        <p:cNvGrpSpPr/>
        <p:nvPr/>
      </p:nvGrpSpPr>
      <p:grpSpPr>
        <a:xfrm>
          <a:off x="0" y="0"/>
          <a:ext cx="0" cy="0"/>
          <a:chOff x="0" y="0"/>
          <a:chExt cx="0" cy="0"/>
        </a:xfrm>
      </p:grpSpPr>
      <p:sp>
        <p:nvSpPr>
          <p:cNvPr id="807" name="Rechteck"/>
          <p:cNvSpPr/>
          <p:nvPr/>
        </p:nvSpPr>
        <p:spPr>
          <a:xfrm>
            <a:off x="3835400" y="635000"/>
            <a:ext cx="5334000" cy="8483600"/>
          </a:xfrm>
          <a:prstGeom prst="rect">
            <a:avLst/>
          </a:prstGeom>
          <a:solidFill>
            <a:srgbClr val="6EA2F6"/>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08" name="Bild"/>
          <p:cNvSpPr>
            <a:spLocks noGrp="1"/>
          </p:cNvSpPr>
          <p:nvPr>
            <p:ph type="pic" idx="13"/>
          </p:nvPr>
        </p:nvSpPr>
        <p:spPr>
          <a:xfrm>
            <a:off x="-3505200" y="635000"/>
            <a:ext cx="11315700" cy="8478939"/>
          </a:xfrm>
          <a:prstGeom prst="rect">
            <a:avLst/>
          </a:prstGeom>
        </p:spPr>
        <p:txBody>
          <a:bodyPr lIns="91439" tIns="45719" rIns="91439" bIns="45719" anchor="t"/>
          <a:lstStyle/>
          <a:p>
            <a:endParaRPr/>
          </a:p>
        </p:txBody>
      </p:sp>
      <p:sp>
        <p:nvSpPr>
          <p:cNvPr id="809" name="Bild"/>
          <p:cNvSpPr>
            <a:spLocks noGrp="1"/>
          </p:cNvSpPr>
          <p:nvPr>
            <p:ph type="pic" idx="14"/>
          </p:nvPr>
        </p:nvSpPr>
        <p:spPr>
          <a:xfrm>
            <a:off x="5207000" y="635000"/>
            <a:ext cx="11315700" cy="8478939"/>
          </a:xfrm>
          <a:prstGeom prst="rect">
            <a:avLst/>
          </a:prstGeom>
        </p:spPr>
        <p:txBody>
          <a:bodyPr lIns="91439" tIns="45719" rIns="91439" bIns="45719" anchor="t"/>
          <a:lstStyle/>
          <a:p>
            <a:endParaRPr/>
          </a:p>
        </p:txBody>
      </p:sp>
      <p:sp>
        <p:nvSpPr>
          <p:cNvPr id="810" name="Titeltext"/>
          <p:cNvSpPr txBox="1">
            <a:spLocks noGrp="1"/>
          </p:cNvSpPr>
          <p:nvPr>
            <p:ph type="title"/>
          </p:nvPr>
        </p:nvSpPr>
        <p:spPr>
          <a:xfrm>
            <a:off x="4051300" y="1955800"/>
            <a:ext cx="4889500" cy="5854700"/>
          </a:xfrm>
          <a:prstGeom prst="rect">
            <a:avLst/>
          </a:prstGeom>
        </p:spPr>
        <p:txBody>
          <a:bodyPr anchor="ctr"/>
          <a:lstStyle>
            <a:lvl1pPr algn="ctr" defTabSz="457200">
              <a:lnSpc>
                <a:spcPts val="7600"/>
              </a:lnSpc>
              <a:spcBef>
                <a:spcPts val="0"/>
              </a:spcBef>
              <a:defRPr sz="6400">
                <a:solidFill>
                  <a:srgbClr val="FFFFFF"/>
                </a:solidFill>
                <a:latin typeface="+mj-lt"/>
                <a:ea typeface="+mj-ea"/>
                <a:cs typeface="+mj-cs"/>
                <a:sym typeface="Helvetica Neue Light"/>
              </a:defRPr>
            </a:lvl1pPr>
          </a:lstStyle>
          <a:p>
            <a:r>
              <a:t>Titeltext</a:t>
            </a:r>
          </a:p>
        </p:txBody>
      </p:sp>
      <p:sp>
        <p:nvSpPr>
          <p:cNvPr id="811" name="Foliennummer"/>
          <p:cNvSpPr txBox="1">
            <a:spLocks noGrp="1"/>
          </p:cNvSpPr>
          <p:nvPr>
            <p:ph type="sldNum" sz="quarter" idx="2"/>
          </p:nvPr>
        </p:nvSpPr>
        <p:spPr>
          <a:xfrm>
            <a:off x="6269227" y="851535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Mosaic">
    <p:bg>
      <p:bgPr>
        <a:solidFill>
          <a:srgbClr val="FFFFFF"/>
        </a:solidFill>
        <a:effectLst/>
      </p:bgPr>
    </p:bg>
    <p:spTree>
      <p:nvGrpSpPr>
        <p:cNvPr id="1" name=""/>
        <p:cNvGrpSpPr/>
        <p:nvPr/>
      </p:nvGrpSpPr>
      <p:grpSpPr>
        <a:xfrm>
          <a:off x="0" y="0"/>
          <a:ext cx="0" cy="0"/>
          <a:chOff x="0" y="0"/>
          <a:chExt cx="0" cy="0"/>
        </a:xfrm>
      </p:grpSpPr>
      <p:sp>
        <p:nvSpPr>
          <p:cNvPr id="818" name="Rechteck"/>
          <p:cNvSpPr/>
          <p:nvPr/>
        </p:nvSpPr>
        <p:spPr>
          <a:xfrm>
            <a:off x="3619500" y="635000"/>
            <a:ext cx="2794000" cy="2692400"/>
          </a:xfrm>
          <a:prstGeom prst="rect">
            <a:avLst/>
          </a:prstGeom>
          <a:solidFill>
            <a:srgbClr val="60A4DC"/>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19" name="Rechteck"/>
          <p:cNvSpPr/>
          <p:nvPr/>
        </p:nvSpPr>
        <p:spPr>
          <a:xfrm>
            <a:off x="6604000" y="3530600"/>
            <a:ext cx="2794000" cy="26924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20" name="Rechteck"/>
          <p:cNvSpPr/>
          <p:nvPr/>
        </p:nvSpPr>
        <p:spPr>
          <a:xfrm>
            <a:off x="9575800" y="635000"/>
            <a:ext cx="2794000" cy="26924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21" name="Rechteck"/>
          <p:cNvSpPr/>
          <p:nvPr/>
        </p:nvSpPr>
        <p:spPr>
          <a:xfrm>
            <a:off x="635000" y="3530600"/>
            <a:ext cx="2794000" cy="26924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22" name="Rechteck"/>
          <p:cNvSpPr/>
          <p:nvPr/>
        </p:nvSpPr>
        <p:spPr>
          <a:xfrm>
            <a:off x="635000" y="6426200"/>
            <a:ext cx="2794000" cy="2692400"/>
          </a:xfrm>
          <a:prstGeom prst="rect">
            <a:avLst/>
          </a:prstGeom>
          <a:solidFill>
            <a:srgbClr val="6E9F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23" name="Rechteck"/>
          <p:cNvSpPr/>
          <p:nvPr/>
        </p:nvSpPr>
        <p:spPr>
          <a:xfrm>
            <a:off x="3619500" y="6426200"/>
            <a:ext cx="2794000" cy="26924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24" name="Rechteck"/>
          <p:cNvSpPr/>
          <p:nvPr/>
        </p:nvSpPr>
        <p:spPr>
          <a:xfrm>
            <a:off x="9575800" y="6426200"/>
            <a:ext cx="2794000" cy="2692400"/>
          </a:xfrm>
          <a:prstGeom prst="rect">
            <a:avLst/>
          </a:prstGeom>
          <a:solidFill>
            <a:srgbClr val="6E9F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25" name="Bild"/>
          <p:cNvSpPr>
            <a:spLocks noGrp="1"/>
          </p:cNvSpPr>
          <p:nvPr>
            <p:ph type="pic" sz="quarter" idx="13"/>
          </p:nvPr>
        </p:nvSpPr>
        <p:spPr>
          <a:xfrm>
            <a:off x="6210300" y="635000"/>
            <a:ext cx="3594100" cy="2693087"/>
          </a:xfrm>
          <a:prstGeom prst="rect">
            <a:avLst/>
          </a:prstGeom>
        </p:spPr>
        <p:txBody>
          <a:bodyPr lIns="91439" tIns="45719" rIns="91439" bIns="45719" anchor="t"/>
          <a:lstStyle/>
          <a:p>
            <a:endParaRPr/>
          </a:p>
        </p:txBody>
      </p:sp>
      <p:sp>
        <p:nvSpPr>
          <p:cNvPr id="826" name="Bild"/>
          <p:cNvSpPr>
            <a:spLocks noGrp="1"/>
          </p:cNvSpPr>
          <p:nvPr>
            <p:ph type="pic" sz="quarter" idx="14"/>
          </p:nvPr>
        </p:nvSpPr>
        <p:spPr>
          <a:xfrm>
            <a:off x="3213100" y="3530600"/>
            <a:ext cx="3594100" cy="2693087"/>
          </a:xfrm>
          <a:prstGeom prst="rect">
            <a:avLst/>
          </a:prstGeom>
        </p:spPr>
        <p:txBody>
          <a:bodyPr lIns="91439" tIns="45719" rIns="91439" bIns="45719" anchor="t"/>
          <a:lstStyle/>
          <a:p>
            <a:endParaRPr/>
          </a:p>
        </p:txBody>
      </p:sp>
      <p:sp>
        <p:nvSpPr>
          <p:cNvPr id="827" name="Bild"/>
          <p:cNvSpPr>
            <a:spLocks noGrp="1"/>
          </p:cNvSpPr>
          <p:nvPr>
            <p:ph type="pic" sz="quarter" idx="15"/>
          </p:nvPr>
        </p:nvSpPr>
        <p:spPr>
          <a:xfrm>
            <a:off x="9183017" y="3524279"/>
            <a:ext cx="3595805" cy="2694363"/>
          </a:xfrm>
          <a:prstGeom prst="rect">
            <a:avLst/>
          </a:prstGeom>
        </p:spPr>
        <p:txBody>
          <a:bodyPr lIns="91439" tIns="45719" rIns="91439" bIns="45719" anchor="t"/>
          <a:lstStyle/>
          <a:p>
            <a:endParaRPr/>
          </a:p>
        </p:txBody>
      </p:sp>
      <p:sp>
        <p:nvSpPr>
          <p:cNvPr id="828" name="Bild"/>
          <p:cNvSpPr>
            <a:spLocks noGrp="1"/>
          </p:cNvSpPr>
          <p:nvPr>
            <p:ph type="pic" sz="quarter" idx="16"/>
          </p:nvPr>
        </p:nvSpPr>
        <p:spPr>
          <a:xfrm>
            <a:off x="6210300" y="6426200"/>
            <a:ext cx="3594100" cy="2693087"/>
          </a:xfrm>
          <a:prstGeom prst="rect">
            <a:avLst/>
          </a:prstGeom>
        </p:spPr>
        <p:txBody>
          <a:bodyPr lIns="91439" tIns="45719" rIns="91439" bIns="45719" anchor="t"/>
          <a:lstStyle/>
          <a:p>
            <a:endParaRPr/>
          </a:p>
        </p:txBody>
      </p:sp>
      <p:sp>
        <p:nvSpPr>
          <p:cNvPr id="829"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Reverse Type - Bullets">
    <p:bg>
      <p:bgPr>
        <a:solidFill>
          <a:srgbClr val="FFFFFF"/>
        </a:solidFill>
        <a:effectLst/>
      </p:bgPr>
    </p:bg>
    <p:spTree>
      <p:nvGrpSpPr>
        <p:cNvPr id="1" name=""/>
        <p:cNvGrpSpPr/>
        <p:nvPr/>
      </p:nvGrpSpPr>
      <p:grpSpPr>
        <a:xfrm>
          <a:off x="0" y="0"/>
          <a:ext cx="0" cy="0"/>
          <a:chOff x="0" y="0"/>
          <a:chExt cx="0" cy="0"/>
        </a:xfrm>
      </p:grpSpPr>
      <p:sp>
        <p:nvSpPr>
          <p:cNvPr id="836" name="Rechteck"/>
          <p:cNvSpPr/>
          <p:nvPr/>
        </p:nvSpPr>
        <p:spPr>
          <a:xfrm>
            <a:off x="11633200" y="3124200"/>
            <a:ext cx="736600" cy="5994400"/>
          </a:xfrm>
          <a:prstGeom prst="rect">
            <a:avLst/>
          </a:prstGeom>
          <a:solidFill>
            <a:srgbClr val="71B4E3"/>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37" name="Rechteck"/>
          <p:cNvSpPr/>
          <p:nvPr/>
        </p:nvSpPr>
        <p:spPr>
          <a:xfrm>
            <a:off x="11633200" y="635000"/>
            <a:ext cx="736600" cy="22860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38" name="Rechteck"/>
          <p:cNvSpPr/>
          <p:nvPr/>
        </p:nvSpPr>
        <p:spPr>
          <a:xfrm>
            <a:off x="635000" y="635000"/>
            <a:ext cx="10820400" cy="8483600"/>
          </a:xfrm>
          <a:prstGeom prst="rect">
            <a:avLst/>
          </a:prstGeom>
          <a:solidFill>
            <a:srgbClr val="6CA0FC"/>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39" name="Textebene 1…"/>
          <p:cNvSpPr txBox="1">
            <a:spLocks noGrp="1"/>
          </p:cNvSpPr>
          <p:nvPr>
            <p:ph type="body" idx="1"/>
          </p:nvPr>
        </p:nvSpPr>
        <p:spPr>
          <a:xfrm>
            <a:off x="863600" y="863600"/>
            <a:ext cx="8597900" cy="8026400"/>
          </a:xfrm>
          <a:prstGeom prst="rect">
            <a:avLst/>
          </a:prstGeom>
        </p:spPr>
        <p:txBody>
          <a:bodyPr anchor="t"/>
          <a:lstStyle>
            <a:lvl1pPr marL="352665" indent="-352665" defTabSz="457200">
              <a:spcBef>
                <a:spcPts val="1400"/>
              </a:spcBef>
              <a:buSzPct val="60000"/>
              <a:buFontTx/>
              <a:buBlip>
                <a:blip r:embed="rId2"/>
              </a:buBlip>
              <a:tabLst>
                <a:tab pos="990600" algn="l"/>
              </a:tabLst>
              <a:defRPr>
                <a:solidFill>
                  <a:srgbClr val="FFFFFF"/>
                </a:solidFill>
                <a:latin typeface="Helvetica Neue"/>
                <a:ea typeface="Helvetica Neue"/>
                <a:cs typeface="Helvetica Neue"/>
                <a:sym typeface="Helvetica Neue"/>
              </a:defRPr>
            </a:lvl1pPr>
            <a:lvl2pPr marL="754100" indent="-352665" defTabSz="457200">
              <a:spcBef>
                <a:spcPts val="1400"/>
              </a:spcBef>
              <a:buSzPct val="60000"/>
              <a:buFontTx/>
              <a:buBlip>
                <a:blip r:embed="rId2"/>
              </a:buBlip>
              <a:tabLst>
                <a:tab pos="1397000" algn="l"/>
              </a:tabLst>
              <a:defRPr>
                <a:solidFill>
                  <a:srgbClr val="FFFFFF"/>
                </a:solidFill>
                <a:latin typeface="Helvetica Neue"/>
                <a:ea typeface="Helvetica Neue"/>
                <a:cs typeface="Helvetica Neue"/>
                <a:sym typeface="Helvetica Neue"/>
              </a:defRPr>
            </a:lvl2pPr>
            <a:lvl3pPr marL="1149913" indent="-352665" defTabSz="457200">
              <a:spcBef>
                <a:spcPts val="1400"/>
              </a:spcBef>
              <a:buSzPct val="60000"/>
              <a:buFontTx/>
              <a:buBlip>
                <a:blip r:embed="rId2"/>
              </a:buBlip>
              <a:tabLst>
                <a:tab pos="1790700" algn="l"/>
              </a:tabLst>
              <a:defRPr>
                <a:solidFill>
                  <a:srgbClr val="FFFFFF"/>
                </a:solidFill>
                <a:latin typeface="Helvetica Neue"/>
                <a:ea typeface="Helvetica Neue"/>
                <a:cs typeface="Helvetica Neue"/>
                <a:sym typeface="Helvetica Neue"/>
              </a:defRPr>
            </a:lvl3pPr>
            <a:lvl4pPr marL="1545726" indent="-352665" defTabSz="457200">
              <a:lnSpc>
                <a:spcPts val="2800"/>
              </a:lnSpc>
              <a:spcBef>
                <a:spcPts val="1400"/>
              </a:spcBef>
              <a:buSzPct val="60000"/>
              <a:buFontTx/>
              <a:buBlip>
                <a:blip r:embed="rId2"/>
              </a:buBlip>
              <a:tabLst>
                <a:tab pos="2184400" algn="l"/>
              </a:tabLst>
              <a:defRPr sz="2400">
                <a:solidFill>
                  <a:srgbClr val="FFFFFF"/>
                </a:solidFill>
                <a:latin typeface="Helvetica Neue"/>
                <a:ea typeface="Helvetica Neue"/>
                <a:cs typeface="Helvetica Neue"/>
                <a:sym typeface="Helvetica Neue"/>
              </a:defRPr>
            </a:lvl4pPr>
            <a:lvl5pPr marL="1954237" indent="-352665" defTabSz="457200">
              <a:spcBef>
                <a:spcPts val="1400"/>
              </a:spcBef>
              <a:buSzPct val="60000"/>
              <a:buFontTx/>
              <a:buBlip>
                <a:blip r:embed="rId2"/>
              </a:buBlip>
              <a:tabLst>
                <a:tab pos="2590800" algn="l"/>
              </a:tabLst>
              <a:defRPr>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840" name="Foliennummer"/>
          <p:cNvSpPr txBox="1">
            <a:spLocks noGrp="1"/>
          </p:cNvSpPr>
          <p:nvPr>
            <p:ph type="sldNum" sz="quarter" idx="2"/>
          </p:nvPr>
        </p:nvSpPr>
        <p:spPr>
          <a:xfrm>
            <a:off x="11793727" y="23368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3 Column">
    <p:bg>
      <p:bgPr>
        <a:solidFill>
          <a:srgbClr val="FFFFFF"/>
        </a:solidFill>
        <a:effectLst/>
      </p:bgPr>
    </p:bg>
    <p:spTree>
      <p:nvGrpSpPr>
        <p:cNvPr id="1" name=""/>
        <p:cNvGrpSpPr/>
        <p:nvPr/>
      </p:nvGrpSpPr>
      <p:grpSpPr>
        <a:xfrm>
          <a:off x="0" y="0"/>
          <a:ext cx="0" cy="0"/>
          <a:chOff x="0" y="0"/>
          <a:chExt cx="0" cy="0"/>
        </a:xfrm>
      </p:grpSpPr>
      <p:sp>
        <p:nvSpPr>
          <p:cNvPr id="847" name="Rechteck"/>
          <p:cNvSpPr/>
          <p:nvPr/>
        </p:nvSpPr>
        <p:spPr>
          <a:xfrm>
            <a:off x="635000" y="635000"/>
            <a:ext cx="2800326" cy="2698497"/>
          </a:xfrm>
          <a:prstGeom prst="rect">
            <a:avLst/>
          </a:prstGeom>
          <a:solidFill>
            <a:srgbClr val="86BDEC"/>
          </a:solidFill>
          <a:ln w="254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48" name="Rechteck"/>
          <p:cNvSpPr/>
          <p:nvPr/>
        </p:nvSpPr>
        <p:spPr>
          <a:xfrm>
            <a:off x="4622800" y="3505200"/>
            <a:ext cx="3784600" cy="5613400"/>
          </a:xfrm>
          <a:prstGeom prst="rect">
            <a:avLst/>
          </a:prstGeom>
          <a:solidFill>
            <a:srgbClr val="6CA0FC"/>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49" name="Rechteck"/>
          <p:cNvSpPr/>
          <p:nvPr/>
        </p:nvSpPr>
        <p:spPr>
          <a:xfrm>
            <a:off x="635000" y="3505200"/>
            <a:ext cx="3784600" cy="5613400"/>
          </a:xfrm>
          <a:prstGeom prst="rect">
            <a:avLst/>
          </a:prstGeom>
          <a:solidFill>
            <a:srgbClr val="6CA0FC"/>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50" name="Rechteck"/>
          <p:cNvSpPr/>
          <p:nvPr/>
        </p:nvSpPr>
        <p:spPr>
          <a:xfrm>
            <a:off x="8585200" y="3505200"/>
            <a:ext cx="3784600" cy="5613400"/>
          </a:xfrm>
          <a:prstGeom prst="rect">
            <a:avLst/>
          </a:prstGeom>
          <a:solidFill>
            <a:srgbClr val="6CA0FC"/>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51" name="Title Text"/>
          <p:cNvSpPr txBox="1">
            <a:spLocks noGrp="1"/>
          </p:cNvSpPr>
          <p:nvPr>
            <p:ph type="body" sz="quarter" idx="13"/>
          </p:nvPr>
        </p:nvSpPr>
        <p:spPr>
          <a:xfrm>
            <a:off x="860524" y="4415434"/>
            <a:ext cx="3327401" cy="461367"/>
          </a:xfrm>
          <a:prstGeom prst="rect">
            <a:avLst/>
          </a:prstGeom>
        </p:spPr>
        <p:txBody>
          <a:bodyPr anchor="b">
            <a:spAutoFit/>
          </a:bodyPr>
          <a:lstStyle>
            <a:lvl1pPr marL="0" indent="0" defTabSz="457200">
              <a:lnSpc>
                <a:spcPts val="2800"/>
              </a:lnSpc>
              <a:spcBef>
                <a:spcPts val="0"/>
              </a:spcBef>
              <a:buClrTx/>
              <a:buSzTx/>
              <a:buFontTx/>
              <a:buNone/>
              <a:tabLst>
                <a:tab pos="1066800" algn="l"/>
              </a:tabLst>
              <a:defRPr sz="2400">
                <a:solidFill>
                  <a:srgbClr val="3768A0"/>
                </a:solidFill>
                <a:latin typeface="Helvetica Neue"/>
                <a:ea typeface="Helvetica Neue"/>
                <a:cs typeface="Helvetica Neue"/>
                <a:sym typeface="Helvetica Neue"/>
              </a:defRPr>
            </a:lvl1pPr>
          </a:lstStyle>
          <a:p>
            <a:r>
              <a:t>Title Text</a:t>
            </a:r>
          </a:p>
        </p:txBody>
      </p:sp>
      <p:sp>
        <p:nvSpPr>
          <p:cNvPr id="852" name="Title Text"/>
          <p:cNvSpPr txBox="1">
            <a:spLocks noGrp="1"/>
          </p:cNvSpPr>
          <p:nvPr>
            <p:ph type="body" sz="quarter" idx="14"/>
          </p:nvPr>
        </p:nvSpPr>
        <p:spPr>
          <a:xfrm>
            <a:off x="4835624" y="4415434"/>
            <a:ext cx="3314701" cy="461367"/>
          </a:xfrm>
          <a:prstGeom prst="rect">
            <a:avLst/>
          </a:prstGeom>
        </p:spPr>
        <p:txBody>
          <a:bodyPr anchor="b">
            <a:spAutoFit/>
          </a:bodyPr>
          <a:lstStyle>
            <a:lvl1pPr marL="0" indent="0" defTabSz="457200">
              <a:lnSpc>
                <a:spcPts val="2800"/>
              </a:lnSpc>
              <a:spcBef>
                <a:spcPts val="0"/>
              </a:spcBef>
              <a:buClrTx/>
              <a:buSzTx/>
              <a:buFontTx/>
              <a:buNone/>
              <a:tabLst>
                <a:tab pos="1066800" algn="l"/>
              </a:tabLst>
              <a:defRPr sz="2400">
                <a:solidFill>
                  <a:srgbClr val="FFFFFF"/>
                </a:solidFill>
                <a:latin typeface="Helvetica Neue"/>
                <a:ea typeface="Helvetica Neue"/>
                <a:cs typeface="Helvetica Neue"/>
                <a:sym typeface="Helvetica Neue"/>
              </a:defRPr>
            </a:lvl1pPr>
          </a:lstStyle>
          <a:p>
            <a:r>
              <a:t>Title Text</a:t>
            </a:r>
          </a:p>
        </p:txBody>
      </p:sp>
      <p:sp>
        <p:nvSpPr>
          <p:cNvPr id="853" name="Title Text"/>
          <p:cNvSpPr txBox="1">
            <a:spLocks noGrp="1"/>
          </p:cNvSpPr>
          <p:nvPr>
            <p:ph type="body" sz="quarter" idx="15"/>
          </p:nvPr>
        </p:nvSpPr>
        <p:spPr>
          <a:xfrm>
            <a:off x="8813800" y="4415434"/>
            <a:ext cx="3327400" cy="461367"/>
          </a:xfrm>
          <a:prstGeom prst="rect">
            <a:avLst/>
          </a:prstGeom>
        </p:spPr>
        <p:txBody>
          <a:bodyPr anchor="b">
            <a:spAutoFit/>
          </a:bodyPr>
          <a:lstStyle>
            <a:lvl1pPr marL="0" indent="0" defTabSz="457200">
              <a:lnSpc>
                <a:spcPts val="2800"/>
              </a:lnSpc>
              <a:spcBef>
                <a:spcPts val="0"/>
              </a:spcBef>
              <a:buClrTx/>
              <a:buSzTx/>
              <a:buFontTx/>
              <a:buNone/>
              <a:tabLst>
                <a:tab pos="1066800" algn="l"/>
              </a:tabLst>
              <a:defRPr sz="2400">
                <a:solidFill>
                  <a:srgbClr val="3768A0"/>
                </a:solidFill>
                <a:latin typeface="Helvetica Neue"/>
                <a:ea typeface="Helvetica Neue"/>
                <a:cs typeface="Helvetica Neue"/>
                <a:sym typeface="Helvetica Neue"/>
              </a:defRPr>
            </a:lvl1pPr>
          </a:lstStyle>
          <a:p>
            <a:r>
              <a:t>Title Text</a:t>
            </a:r>
          </a:p>
        </p:txBody>
      </p:sp>
      <p:sp>
        <p:nvSpPr>
          <p:cNvPr id="854" name="Text"/>
          <p:cNvSpPr txBox="1">
            <a:spLocks noGrp="1"/>
          </p:cNvSpPr>
          <p:nvPr>
            <p:ph type="body" sz="quarter" idx="16"/>
          </p:nvPr>
        </p:nvSpPr>
        <p:spPr>
          <a:xfrm>
            <a:off x="860524" y="4876800"/>
            <a:ext cx="3327401" cy="436396"/>
          </a:xfrm>
          <a:prstGeom prst="rect">
            <a:avLst/>
          </a:prstGeom>
        </p:spPr>
        <p:txBody>
          <a:bodyPr anchor="t">
            <a:spAutoFit/>
          </a:bodyPr>
          <a:lstStyle>
            <a:lvl1pPr marL="0" indent="0" defTabSz="457200">
              <a:lnSpc>
                <a:spcPts val="2600"/>
              </a:lnSpc>
              <a:spcBef>
                <a:spcPts val="0"/>
              </a:spcBef>
              <a:buClrTx/>
              <a:buSzTx/>
              <a:buFontTx/>
              <a:buNone/>
              <a:tabLst>
                <a:tab pos="1066800" algn="l"/>
              </a:tabLst>
              <a:defRPr sz="2200">
                <a:solidFill>
                  <a:srgbClr val="3768A0"/>
                </a:solidFill>
                <a:latin typeface="+mj-lt"/>
                <a:ea typeface="+mj-ea"/>
                <a:cs typeface="+mj-cs"/>
                <a:sym typeface="Helvetica Neue Light"/>
              </a:defRPr>
            </a:lvl1pPr>
          </a:lstStyle>
          <a:p>
            <a:r>
              <a:t>Text</a:t>
            </a:r>
          </a:p>
        </p:txBody>
      </p:sp>
      <p:sp>
        <p:nvSpPr>
          <p:cNvPr id="855" name="Text"/>
          <p:cNvSpPr txBox="1">
            <a:spLocks noGrp="1"/>
          </p:cNvSpPr>
          <p:nvPr>
            <p:ph type="body" sz="quarter" idx="17"/>
          </p:nvPr>
        </p:nvSpPr>
        <p:spPr>
          <a:xfrm>
            <a:off x="4835624" y="4876800"/>
            <a:ext cx="3314701" cy="436396"/>
          </a:xfrm>
          <a:prstGeom prst="rect">
            <a:avLst/>
          </a:prstGeom>
        </p:spPr>
        <p:txBody>
          <a:bodyPr anchor="t">
            <a:spAutoFit/>
          </a:bodyPr>
          <a:lstStyle>
            <a:lvl1pPr marL="0" indent="0" defTabSz="457200">
              <a:lnSpc>
                <a:spcPts val="2600"/>
              </a:lnSpc>
              <a:spcBef>
                <a:spcPts val="0"/>
              </a:spcBef>
              <a:buClrTx/>
              <a:buSzTx/>
              <a:buFontTx/>
              <a:buNone/>
              <a:tabLst>
                <a:tab pos="1066800" algn="l"/>
              </a:tabLst>
              <a:defRPr sz="2200">
                <a:solidFill>
                  <a:srgbClr val="FFFFFF"/>
                </a:solidFill>
                <a:latin typeface="+mj-lt"/>
                <a:ea typeface="+mj-ea"/>
                <a:cs typeface="+mj-cs"/>
                <a:sym typeface="Helvetica Neue Light"/>
              </a:defRPr>
            </a:lvl1pPr>
          </a:lstStyle>
          <a:p>
            <a:r>
              <a:t>Text</a:t>
            </a:r>
          </a:p>
        </p:txBody>
      </p:sp>
      <p:sp>
        <p:nvSpPr>
          <p:cNvPr id="856" name="Text"/>
          <p:cNvSpPr txBox="1">
            <a:spLocks noGrp="1"/>
          </p:cNvSpPr>
          <p:nvPr>
            <p:ph type="body" sz="quarter" idx="18"/>
          </p:nvPr>
        </p:nvSpPr>
        <p:spPr>
          <a:xfrm>
            <a:off x="8813800" y="4876800"/>
            <a:ext cx="3327400" cy="436396"/>
          </a:xfrm>
          <a:prstGeom prst="rect">
            <a:avLst/>
          </a:prstGeom>
        </p:spPr>
        <p:txBody>
          <a:bodyPr anchor="t">
            <a:spAutoFit/>
          </a:bodyPr>
          <a:lstStyle>
            <a:lvl1pPr marL="0" indent="0" defTabSz="457200">
              <a:lnSpc>
                <a:spcPts val="2600"/>
              </a:lnSpc>
              <a:spcBef>
                <a:spcPts val="0"/>
              </a:spcBef>
              <a:buClrTx/>
              <a:buSzTx/>
              <a:buFontTx/>
              <a:buNone/>
              <a:tabLst>
                <a:tab pos="1066800" algn="l"/>
              </a:tabLst>
              <a:defRPr sz="2200">
                <a:solidFill>
                  <a:srgbClr val="3768A0"/>
                </a:solidFill>
                <a:latin typeface="+mj-lt"/>
                <a:ea typeface="+mj-ea"/>
                <a:cs typeface="+mj-cs"/>
                <a:sym typeface="Helvetica Neue Light"/>
              </a:defRPr>
            </a:lvl1pPr>
          </a:lstStyle>
          <a:p>
            <a:r>
              <a:t>Text</a:t>
            </a:r>
          </a:p>
        </p:txBody>
      </p:sp>
      <p:sp>
        <p:nvSpPr>
          <p:cNvPr id="857" name="Bild"/>
          <p:cNvSpPr>
            <a:spLocks noGrp="1"/>
          </p:cNvSpPr>
          <p:nvPr>
            <p:ph type="pic" sz="quarter" idx="19"/>
          </p:nvPr>
        </p:nvSpPr>
        <p:spPr>
          <a:xfrm>
            <a:off x="635000" y="558800"/>
            <a:ext cx="3796573" cy="2844800"/>
          </a:xfrm>
          <a:prstGeom prst="rect">
            <a:avLst/>
          </a:prstGeom>
        </p:spPr>
        <p:txBody>
          <a:bodyPr lIns="91439" tIns="45719" rIns="91439" bIns="45719" anchor="t"/>
          <a:lstStyle/>
          <a:p>
            <a:endParaRPr/>
          </a:p>
        </p:txBody>
      </p:sp>
      <p:sp>
        <p:nvSpPr>
          <p:cNvPr id="858" name="Bild"/>
          <p:cNvSpPr>
            <a:spLocks noGrp="1"/>
          </p:cNvSpPr>
          <p:nvPr>
            <p:ph type="pic" sz="quarter" idx="20"/>
          </p:nvPr>
        </p:nvSpPr>
        <p:spPr>
          <a:xfrm>
            <a:off x="4622800" y="558800"/>
            <a:ext cx="3796573" cy="2844800"/>
          </a:xfrm>
          <a:prstGeom prst="rect">
            <a:avLst/>
          </a:prstGeom>
        </p:spPr>
        <p:txBody>
          <a:bodyPr lIns="91439" tIns="45719" rIns="91439" bIns="45719" anchor="t"/>
          <a:lstStyle/>
          <a:p>
            <a:endParaRPr/>
          </a:p>
        </p:txBody>
      </p:sp>
      <p:sp>
        <p:nvSpPr>
          <p:cNvPr id="859" name="Bild"/>
          <p:cNvSpPr>
            <a:spLocks noGrp="1"/>
          </p:cNvSpPr>
          <p:nvPr>
            <p:ph type="pic" sz="quarter" idx="21"/>
          </p:nvPr>
        </p:nvSpPr>
        <p:spPr>
          <a:xfrm>
            <a:off x="8585200" y="558800"/>
            <a:ext cx="3796573" cy="2844800"/>
          </a:xfrm>
          <a:prstGeom prst="rect">
            <a:avLst/>
          </a:prstGeom>
        </p:spPr>
        <p:txBody>
          <a:bodyPr lIns="91439" tIns="45719" rIns="91439" bIns="45719" anchor="t"/>
          <a:lstStyle/>
          <a:p>
            <a:endParaRPr/>
          </a:p>
        </p:txBody>
      </p:sp>
      <p:sp>
        <p:nvSpPr>
          <p:cNvPr id="860" name="Foliennummer"/>
          <p:cNvSpPr txBox="1">
            <a:spLocks noGrp="1"/>
          </p:cNvSpPr>
          <p:nvPr>
            <p:ph type="sldNum" sz="quarter" idx="2"/>
          </p:nvPr>
        </p:nvSpPr>
        <p:spPr>
          <a:xfrm>
            <a:off x="6277863" y="8521700"/>
            <a:ext cx="436373" cy="446533"/>
          </a:xfrm>
          <a:prstGeom prst="rect">
            <a:avLst/>
          </a:prstGeom>
        </p:spPr>
        <p:txBody>
          <a:bodyPr lIns="0" tIns="0" rIns="0" bIns="0" anchor="t"/>
          <a:lstStyle>
            <a:lvl1pPr algn="ct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Title &amp; Text - Split Accent - 3 Up Reverse">
    <p:bg>
      <p:bgPr>
        <a:solidFill>
          <a:srgbClr val="FFFFFF"/>
        </a:solidFill>
        <a:effectLst/>
      </p:bgPr>
    </p:bg>
    <p:spTree>
      <p:nvGrpSpPr>
        <p:cNvPr id="1" name=""/>
        <p:cNvGrpSpPr/>
        <p:nvPr/>
      </p:nvGrpSpPr>
      <p:grpSpPr>
        <a:xfrm>
          <a:off x="0" y="0"/>
          <a:ext cx="0" cy="0"/>
          <a:chOff x="0" y="0"/>
          <a:chExt cx="0" cy="0"/>
        </a:xfrm>
      </p:grpSpPr>
      <p:sp>
        <p:nvSpPr>
          <p:cNvPr id="867" name="Rechteck"/>
          <p:cNvSpPr/>
          <p:nvPr/>
        </p:nvSpPr>
        <p:spPr>
          <a:xfrm>
            <a:off x="4191000" y="635000"/>
            <a:ext cx="8178800" cy="8483600"/>
          </a:xfrm>
          <a:prstGeom prst="rect">
            <a:avLst/>
          </a:prstGeom>
          <a:solidFill>
            <a:srgbClr val="6AA1FB"/>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68" name="Rechteck"/>
          <p:cNvSpPr/>
          <p:nvPr/>
        </p:nvSpPr>
        <p:spPr>
          <a:xfrm>
            <a:off x="635000" y="635000"/>
            <a:ext cx="368300" cy="26924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69" name="Rechteck"/>
          <p:cNvSpPr/>
          <p:nvPr/>
        </p:nvSpPr>
        <p:spPr>
          <a:xfrm>
            <a:off x="635000" y="3505200"/>
            <a:ext cx="368300" cy="2717800"/>
          </a:xfrm>
          <a:prstGeom prst="rect">
            <a:avLst/>
          </a:prstGeom>
          <a:solidFill>
            <a:srgbClr val="6AA1FB"/>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70" name="Rechteck"/>
          <p:cNvSpPr/>
          <p:nvPr/>
        </p:nvSpPr>
        <p:spPr>
          <a:xfrm>
            <a:off x="635000" y="6426200"/>
            <a:ext cx="368300" cy="26924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71" name="Bild"/>
          <p:cNvSpPr>
            <a:spLocks noGrp="1"/>
          </p:cNvSpPr>
          <p:nvPr>
            <p:ph type="pic" sz="quarter" idx="13"/>
          </p:nvPr>
        </p:nvSpPr>
        <p:spPr>
          <a:xfrm>
            <a:off x="812800" y="635000"/>
            <a:ext cx="3594100" cy="2693087"/>
          </a:xfrm>
          <a:prstGeom prst="rect">
            <a:avLst/>
          </a:prstGeom>
        </p:spPr>
        <p:txBody>
          <a:bodyPr lIns="91439" tIns="45719" rIns="91439" bIns="45719" anchor="t"/>
          <a:lstStyle/>
          <a:p>
            <a:endParaRPr/>
          </a:p>
        </p:txBody>
      </p:sp>
      <p:sp>
        <p:nvSpPr>
          <p:cNvPr id="872" name="Bild"/>
          <p:cNvSpPr>
            <a:spLocks noGrp="1"/>
          </p:cNvSpPr>
          <p:nvPr>
            <p:ph type="pic" sz="quarter" idx="14"/>
          </p:nvPr>
        </p:nvSpPr>
        <p:spPr>
          <a:xfrm>
            <a:off x="774700" y="3505200"/>
            <a:ext cx="3619500" cy="2717800"/>
          </a:xfrm>
          <a:prstGeom prst="rect">
            <a:avLst/>
          </a:prstGeom>
        </p:spPr>
        <p:txBody>
          <a:bodyPr lIns="91439" tIns="45719" rIns="91439" bIns="45719" anchor="t"/>
          <a:lstStyle/>
          <a:p>
            <a:endParaRPr/>
          </a:p>
        </p:txBody>
      </p:sp>
      <p:sp>
        <p:nvSpPr>
          <p:cNvPr id="873" name="Bild"/>
          <p:cNvSpPr>
            <a:spLocks noGrp="1"/>
          </p:cNvSpPr>
          <p:nvPr>
            <p:ph type="pic" sz="quarter" idx="15"/>
          </p:nvPr>
        </p:nvSpPr>
        <p:spPr>
          <a:xfrm>
            <a:off x="812800" y="6426200"/>
            <a:ext cx="3594100" cy="2692400"/>
          </a:xfrm>
          <a:prstGeom prst="rect">
            <a:avLst/>
          </a:prstGeom>
        </p:spPr>
        <p:txBody>
          <a:bodyPr lIns="91439" tIns="45719" rIns="91439" bIns="45719" anchor="t"/>
          <a:lstStyle/>
          <a:p>
            <a:endParaRPr/>
          </a:p>
        </p:txBody>
      </p:sp>
      <p:sp>
        <p:nvSpPr>
          <p:cNvPr id="874" name="Titeltext"/>
          <p:cNvSpPr txBox="1">
            <a:spLocks noGrp="1"/>
          </p:cNvSpPr>
          <p:nvPr>
            <p:ph type="title"/>
          </p:nvPr>
        </p:nvSpPr>
        <p:spPr>
          <a:xfrm>
            <a:off x="4660900" y="863600"/>
            <a:ext cx="7239000" cy="31750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875" name="Textebene 1…"/>
          <p:cNvSpPr txBox="1">
            <a:spLocks noGrp="1"/>
          </p:cNvSpPr>
          <p:nvPr>
            <p:ph type="body" sz="half" idx="1"/>
          </p:nvPr>
        </p:nvSpPr>
        <p:spPr>
          <a:xfrm>
            <a:off x="4660900" y="4114800"/>
            <a:ext cx="7239000" cy="4775200"/>
          </a:xfrm>
          <a:prstGeom prst="rect">
            <a:avLst/>
          </a:prstGeom>
        </p:spPr>
        <p:txBody>
          <a:bodyPr anchor="t"/>
          <a:lstStyle>
            <a:lvl1pPr marL="0" indent="0" defTabSz="457200">
              <a:spcBef>
                <a:spcPts val="800"/>
              </a:spcBef>
              <a:buSzTx/>
              <a:buFontTx/>
              <a:buNone/>
              <a:tabLst>
                <a:tab pos="990600" algn="l"/>
              </a:tabLst>
              <a:defRPr>
                <a:solidFill>
                  <a:srgbClr val="FFFFFF"/>
                </a:solidFill>
                <a:latin typeface="Helvetica Neue"/>
                <a:ea typeface="Helvetica Neue"/>
                <a:cs typeface="Helvetica Neue"/>
                <a:sym typeface="Helvetica Neue"/>
              </a:defRPr>
            </a:lvl1pPr>
            <a:lvl2pPr marL="0" indent="0" defTabSz="457200">
              <a:spcBef>
                <a:spcPts val="800"/>
              </a:spcBef>
              <a:buSzTx/>
              <a:buFontTx/>
              <a:buNone/>
              <a:tabLst>
                <a:tab pos="1397000" algn="l"/>
              </a:tabLst>
              <a:defRPr>
                <a:solidFill>
                  <a:srgbClr val="FFFFFF"/>
                </a:solidFill>
                <a:latin typeface="Helvetica Neue"/>
                <a:ea typeface="Helvetica Neue"/>
                <a:cs typeface="Helvetica Neue"/>
                <a:sym typeface="Helvetica Neue"/>
              </a:defRPr>
            </a:lvl2pPr>
            <a:lvl3pPr marL="0" indent="0" defTabSz="457200">
              <a:spcBef>
                <a:spcPts val="800"/>
              </a:spcBef>
              <a:buSzTx/>
              <a:buFontTx/>
              <a:buNone/>
              <a:tabLst>
                <a:tab pos="1790700" algn="l"/>
              </a:tabLst>
              <a:defRPr>
                <a:solidFill>
                  <a:srgbClr val="FFFFFF"/>
                </a:solidFill>
                <a:latin typeface="Helvetica Neue"/>
                <a:ea typeface="Helvetica Neue"/>
                <a:cs typeface="Helvetica Neue"/>
                <a:sym typeface="Helvetica Neue"/>
              </a:defRPr>
            </a:lvl3pPr>
            <a:lvl4pPr marL="0" indent="0" defTabSz="457200">
              <a:lnSpc>
                <a:spcPts val="2800"/>
              </a:lnSpc>
              <a:spcBef>
                <a:spcPts val="800"/>
              </a:spcBef>
              <a:buSzTx/>
              <a:buFontTx/>
              <a:buNone/>
              <a:tabLst>
                <a:tab pos="2184400" algn="l"/>
              </a:tabLst>
              <a:defRPr sz="2400">
                <a:solidFill>
                  <a:srgbClr val="FFFFFF"/>
                </a:solidFill>
                <a:latin typeface="Helvetica Neue"/>
                <a:ea typeface="Helvetica Neue"/>
                <a:cs typeface="Helvetica Neue"/>
                <a:sym typeface="Helvetica Neue"/>
              </a:defRPr>
            </a:lvl4pPr>
            <a:lvl5pPr marL="0" indent="0" defTabSz="457200">
              <a:spcBef>
                <a:spcPts val="800"/>
              </a:spcBef>
              <a:buSzTx/>
              <a:buFontTx/>
              <a:buNone/>
              <a:tabLst>
                <a:tab pos="2590800" algn="l"/>
              </a:tabLst>
              <a:defRPr>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876"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3 Row ALT - Photo Left">
    <p:bg>
      <p:bgPr>
        <a:solidFill>
          <a:srgbClr val="FFFFFF"/>
        </a:solidFill>
        <a:effectLst/>
      </p:bgPr>
    </p:bg>
    <p:spTree>
      <p:nvGrpSpPr>
        <p:cNvPr id="1" name=""/>
        <p:cNvGrpSpPr/>
        <p:nvPr/>
      </p:nvGrpSpPr>
      <p:grpSpPr>
        <a:xfrm>
          <a:off x="0" y="0"/>
          <a:ext cx="0" cy="0"/>
          <a:chOff x="0" y="0"/>
          <a:chExt cx="0" cy="0"/>
        </a:xfrm>
      </p:grpSpPr>
      <p:sp>
        <p:nvSpPr>
          <p:cNvPr id="883" name="Rechteck"/>
          <p:cNvSpPr/>
          <p:nvPr/>
        </p:nvSpPr>
        <p:spPr>
          <a:xfrm>
            <a:off x="4216400" y="2044700"/>
            <a:ext cx="7150100" cy="2146300"/>
          </a:xfrm>
          <a:prstGeom prst="rect">
            <a:avLst/>
          </a:prstGeom>
          <a:ln w="25400">
            <a:solidFill>
              <a:srgbClr val="71B4E3"/>
            </a:solidFill>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84" name="Rechteck"/>
          <p:cNvSpPr/>
          <p:nvPr/>
        </p:nvSpPr>
        <p:spPr>
          <a:xfrm>
            <a:off x="635000" y="2032000"/>
            <a:ext cx="368300" cy="21844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85" name="Rechteck"/>
          <p:cNvSpPr/>
          <p:nvPr/>
        </p:nvSpPr>
        <p:spPr>
          <a:xfrm>
            <a:off x="635000" y="4483100"/>
            <a:ext cx="368300" cy="2184400"/>
          </a:xfrm>
          <a:prstGeom prst="rect">
            <a:avLst/>
          </a:prstGeom>
          <a:solidFill>
            <a:srgbClr val="60A4DC"/>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86" name="Rechteck"/>
          <p:cNvSpPr/>
          <p:nvPr/>
        </p:nvSpPr>
        <p:spPr>
          <a:xfrm>
            <a:off x="635000" y="6946900"/>
            <a:ext cx="368300" cy="21844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87" name="Rechteck"/>
          <p:cNvSpPr/>
          <p:nvPr/>
        </p:nvSpPr>
        <p:spPr>
          <a:xfrm>
            <a:off x="4216400" y="4521200"/>
            <a:ext cx="7150100" cy="2146300"/>
          </a:xfrm>
          <a:prstGeom prst="rect">
            <a:avLst/>
          </a:prstGeom>
          <a:ln w="25400">
            <a:solidFill>
              <a:srgbClr val="71B4E3"/>
            </a:solidFill>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88" name="Rechteck"/>
          <p:cNvSpPr/>
          <p:nvPr/>
        </p:nvSpPr>
        <p:spPr>
          <a:xfrm>
            <a:off x="4216400" y="6959600"/>
            <a:ext cx="7150100" cy="2146300"/>
          </a:xfrm>
          <a:prstGeom prst="rect">
            <a:avLst/>
          </a:prstGeom>
          <a:ln w="25400">
            <a:solidFill>
              <a:srgbClr val="71B4E3"/>
            </a:solidFill>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89" name="Rechteck"/>
          <p:cNvSpPr/>
          <p:nvPr/>
        </p:nvSpPr>
        <p:spPr>
          <a:xfrm>
            <a:off x="11569700" y="635000"/>
            <a:ext cx="762000" cy="8483600"/>
          </a:xfrm>
          <a:prstGeom prst="rect">
            <a:avLst/>
          </a:prstGeom>
          <a:solidFill>
            <a:srgbClr val="60A4DC"/>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90" name="Rechteck"/>
          <p:cNvSpPr/>
          <p:nvPr/>
        </p:nvSpPr>
        <p:spPr>
          <a:xfrm>
            <a:off x="635000" y="647700"/>
            <a:ext cx="10744200" cy="1003300"/>
          </a:xfrm>
          <a:prstGeom prst="rect">
            <a:avLst/>
          </a:prstGeom>
          <a:solidFill>
            <a:srgbClr val="60A4DC"/>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891" name="Prioritising public health challenges"/>
          <p:cNvSpPr txBox="1"/>
          <p:nvPr/>
        </p:nvSpPr>
        <p:spPr>
          <a:xfrm>
            <a:off x="768336" y="891613"/>
            <a:ext cx="7729247"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defTabSz="457200">
              <a:lnSpc>
                <a:spcPts val="4500"/>
              </a:lnSpc>
              <a:tabLst>
                <a:tab pos="1066800" algn="l"/>
              </a:tabLst>
              <a:defRPr sz="3800">
                <a:solidFill>
                  <a:srgbClr val="FFFFFF"/>
                </a:solidFill>
                <a:latin typeface="Helvetica Neue"/>
                <a:ea typeface="Helvetica Neue"/>
                <a:cs typeface="Helvetica Neue"/>
                <a:sym typeface="Helvetica Neue"/>
              </a:defRPr>
            </a:lvl1pPr>
          </a:lstStyle>
          <a:p>
            <a:r>
              <a:t>Prioritising public health challenges</a:t>
            </a:r>
          </a:p>
        </p:txBody>
      </p:sp>
      <p:sp>
        <p:nvSpPr>
          <p:cNvPr id="892" name="Sub-text"/>
          <p:cNvSpPr txBox="1">
            <a:spLocks noGrp="1"/>
          </p:cNvSpPr>
          <p:nvPr>
            <p:ph type="body" sz="quarter" idx="13"/>
          </p:nvPr>
        </p:nvSpPr>
        <p:spPr>
          <a:xfrm>
            <a:off x="4419600" y="7607300"/>
            <a:ext cx="6781800" cy="436396"/>
          </a:xfrm>
          <a:prstGeom prst="rect">
            <a:avLst/>
          </a:prstGeom>
        </p:spPr>
        <p:txBody>
          <a:bodyPr anchor="t">
            <a:spAutoFit/>
          </a:bodyPr>
          <a:lstStyle>
            <a:lvl1pPr marL="0" indent="0" defTabSz="457200">
              <a:lnSpc>
                <a:spcPts val="2600"/>
              </a:lnSpc>
              <a:spcBef>
                <a:spcPts val="0"/>
              </a:spcBef>
              <a:buClrTx/>
              <a:buSzTx/>
              <a:buFontTx/>
              <a:buNone/>
              <a:tabLst>
                <a:tab pos="1066800" algn="l"/>
              </a:tabLst>
              <a:defRPr sz="2200">
                <a:solidFill>
                  <a:srgbClr val="616161"/>
                </a:solidFill>
                <a:latin typeface="+mj-lt"/>
                <a:ea typeface="+mj-ea"/>
                <a:cs typeface="+mj-cs"/>
                <a:sym typeface="Helvetica Neue Light"/>
              </a:defRPr>
            </a:lvl1pPr>
          </a:lstStyle>
          <a:p>
            <a:r>
              <a:t>Sub-text</a:t>
            </a:r>
          </a:p>
        </p:txBody>
      </p:sp>
      <p:sp>
        <p:nvSpPr>
          <p:cNvPr id="893" name="Sub-text"/>
          <p:cNvSpPr txBox="1">
            <a:spLocks noGrp="1"/>
          </p:cNvSpPr>
          <p:nvPr>
            <p:ph type="body" sz="quarter" idx="14"/>
          </p:nvPr>
        </p:nvSpPr>
        <p:spPr>
          <a:xfrm>
            <a:off x="4419600" y="5168900"/>
            <a:ext cx="6781800" cy="436396"/>
          </a:xfrm>
          <a:prstGeom prst="rect">
            <a:avLst/>
          </a:prstGeom>
        </p:spPr>
        <p:txBody>
          <a:bodyPr anchor="t">
            <a:spAutoFit/>
          </a:bodyPr>
          <a:lstStyle>
            <a:lvl1pPr marL="0" indent="0" defTabSz="457200">
              <a:lnSpc>
                <a:spcPts val="2600"/>
              </a:lnSpc>
              <a:spcBef>
                <a:spcPts val="0"/>
              </a:spcBef>
              <a:buClrTx/>
              <a:buSzTx/>
              <a:buFontTx/>
              <a:buNone/>
              <a:tabLst>
                <a:tab pos="1066800" algn="l"/>
              </a:tabLst>
              <a:defRPr sz="2200">
                <a:solidFill>
                  <a:srgbClr val="616161"/>
                </a:solidFill>
                <a:latin typeface="+mj-lt"/>
                <a:ea typeface="+mj-ea"/>
                <a:cs typeface="+mj-cs"/>
                <a:sym typeface="Helvetica Neue Light"/>
              </a:defRPr>
            </a:lvl1pPr>
          </a:lstStyle>
          <a:p>
            <a:r>
              <a:t>Sub-text</a:t>
            </a:r>
          </a:p>
        </p:txBody>
      </p:sp>
      <p:sp>
        <p:nvSpPr>
          <p:cNvPr id="894" name="Sub-text"/>
          <p:cNvSpPr txBox="1">
            <a:spLocks noGrp="1"/>
          </p:cNvSpPr>
          <p:nvPr>
            <p:ph type="body" sz="quarter" idx="15"/>
          </p:nvPr>
        </p:nvSpPr>
        <p:spPr>
          <a:xfrm>
            <a:off x="4419600" y="2768600"/>
            <a:ext cx="6781800" cy="436396"/>
          </a:xfrm>
          <a:prstGeom prst="rect">
            <a:avLst/>
          </a:prstGeom>
        </p:spPr>
        <p:txBody>
          <a:bodyPr anchor="t">
            <a:spAutoFit/>
          </a:bodyPr>
          <a:lstStyle>
            <a:lvl1pPr marL="0" indent="0" defTabSz="457200">
              <a:lnSpc>
                <a:spcPts val="2600"/>
              </a:lnSpc>
              <a:spcBef>
                <a:spcPts val="0"/>
              </a:spcBef>
              <a:buClrTx/>
              <a:buSzTx/>
              <a:buFontTx/>
              <a:buNone/>
              <a:tabLst>
                <a:tab pos="1066800" algn="l"/>
              </a:tabLst>
              <a:defRPr sz="2200">
                <a:solidFill>
                  <a:srgbClr val="616161"/>
                </a:solidFill>
                <a:latin typeface="+mj-lt"/>
                <a:ea typeface="+mj-ea"/>
                <a:cs typeface="+mj-cs"/>
                <a:sym typeface="Helvetica Neue Light"/>
              </a:defRPr>
            </a:lvl1pPr>
          </a:lstStyle>
          <a:p>
            <a:r>
              <a:t>Sub-text</a:t>
            </a:r>
          </a:p>
        </p:txBody>
      </p:sp>
      <p:sp>
        <p:nvSpPr>
          <p:cNvPr id="895" name="Title Text"/>
          <p:cNvSpPr txBox="1">
            <a:spLocks noGrp="1"/>
          </p:cNvSpPr>
          <p:nvPr>
            <p:ph type="body" sz="quarter" idx="16"/>
          </p:nvPr>
        </p:nvSpPr>
        <p:spPr>
          <a:xfrm>
            <a:off x="4419600" y="7035800"/>
            <a:ext cx="6667500" cy="548133"/>
          </a:xfrm>
          <a:prstGeom prst="rect">
            <a:avLst/>
          </a:prstGeom>
        </p:spPr>
        <p:txBody>
          <a:bodyPr anchor="t">
            <a:spAutoFit/>
          </a:bodyPr>
          <a:lstStyle>
            <a:lvl1pPr marL="0" indent="0" defTabSz="457200">
              <a:spcBef>
                <a:spcPts val="0"/>
              </a:spcBef>
              <a:buClrTx/>
              <a:buSzTx/>
              <a:buFontTx/>
              <a:buNone/>
              <a:tabLst>
                <a:tab pos="1066800" algn="l"/>
              </a:tabLst>
              <a:defRPr>
                <a:solidFill>
                  <a:srgbClr val="60A4DC"/>
                </a:solidFill>
                <a:latin typeface="Helvetica Neue"/>
                <a:ea typeface="Helvetica Neue"/>
                <a:cs typeface="Helvetica Neue"/>
                <a:sym typeface="Helvetica Neue"/>
              </a:defRPr>
            </a:lvl1pPr>
          </a:lstStyle>
          <a:p>
            <a:r>
              <a:t>Title Text</a:t>
            </a:r>
          </a:p>
        </p:txBody>
      </p:sp>
      <p:sp>
        <p:nvSpPr>
          <p:cNvPr id="896" name="Title Text"/>
          <p:cNvSpPr txBox="1">
            <a:spLocks noGrp="1"/>
          </p:cNvSpPr>
          <p:nvPr>
            <p:ph type="body" sz="quarter" idx="17"/>
          </p:nvPr>
        </p:nvSpPr>
        <p:spPr>
          <a:xfrm>
            <a:off x="4419600" y="4622800"/>
            <a:ext cx="6781800" cy="548133"/>
          </a:xfrm>
          <a:prstGeom prst="rect">
            <a:avLst/>
          </a:prstGeom>
        </p:spPr>
        <p:txBody>
          <a:bodyPr anchor="t">
            <a:spAutoFit/>
          </a:bodyPr>
          <a:lstStyle>
            <a:lvl1pPr marL="0" indent="0" defTabSz="457200">
              <a:spcBef>
                <a:spcPts val="0"/>
              </a:spcBef>
              <a:buClrTx/>
              <a:buSzTx/>
              <a:buFontTx/>
              <a:buNone/>
              <a:tabLst>
                <a:tab pos="1066800" algn="l"/>
              </a:tabLst>
              <a:defRPr>
                <a:solidFill>
                  <a:srgbClr val="60A4DC"/>
                </a:solidFill>
                <a:latin typeface="Helvetica Neue"/>
                <a:ea typeface="Helvetica Neue"/>
                <a:cs typeface="Helvetica Neue"/>
                <a:sym typeface="Helvetica Neue"/>
              </a:defRPr>
            </a:lvl1pPr>
          </a:lstStyle>
          <a:p>
            <a:r>
              <a:t>Title Text</a:t>
            </a:r>
          </a:p>
        </p:txBody>
      </p:sp>
      <p:sp>
        <p:nvSpPr>
          <p:cNvPr id="897" name="Title Text"/>
          <p:cNvSpPr txBox="1">
            <a:spLocks noGrp="1"/>
          </p:cNvSpPr>
          <p:nvPr>
            <p:ph type="body" sz="quarter" idx="18"/>
          </p:nvPr>
        </p:nvSpPr>
        <p:spPr>
          <a:xfrm>
            <a:off x="4419600" y="2197100"/>
            <a:ext cx="6667500" cy="548133"/>
          </a:xfrm>
          <a:prstGeom prst="rect">
            <a:avLst/>
          </a:prstGeom>
        </p:spPr>
        <p:txBody>
          <a:bodyPr anchor="t">
            <a:spAutoFit/>
          </a:bodyPr>
          <a:lstStyle>
            <a:lvl1pPr marL="0" indent="0" defTabSz="457200">
              <a:spcBef>
                <a:spcPts val="0"/>
              </a:spcBef>
              <a:buClrTx/>
              <a:buSzTx/>
              <a:buFontTx/>
              <a:buNone/>
              <a:tabLst>
                <a:tab pos="1066800" algn="l"/>
              </a:tabLst>
              <a:defRPr>
                <a:solidFill>
                  <a:srgbClr val="71B4E3"/>
                </a:solidFill>
                <a:latin typeface="Helvetica Neue"/>
                <a:ea typeface="Helvetica Neue"/>
                <a:cs typeface="Helvetica Neue"/>
                <a:sym typeface="Helvetica Neue"/>
              </a:defRPr>
            </a:lvl1pPr>
          </a:lstStyle>
          <a:p>
            <a:r>
              <a:t>Title Text</a:t>
            </a:r>
          </a:p>
        </p:txBody>
      </p:sp>
      <p:sp>
        <p:nvSpPr>
          <p:cNvPr id="898" name="Bild"/>
          <p:cNvSpPr>
            <a:spLocks noGrp="1"/>
          </p:cNvSpPr>
          <p:nvPr>
            <p:ph type="pic" sz="quarter" idx="19"/>
          </p:nvPr>
        </p:nvSpPr>
        <p:spPr>
          <a:xfrm>
            <a:off x="1125563" y="1981200"/>
            <a:ext cx="2964959" cy="2221665"/>
          </a:xfrm>
          <a:prstGeom prst="rect">
            <a:avLst/>
          </a:prstGeom>
        </p:spPr>
        <p:txBody>
          <a:bodyPr lIns="91439" tIns="45719" rIns="91439" bIns="45719" anchor="t"/>
          <a:lstStyle/>
          <a:p>
            <a:endParaRPr/>
          </a:p>
        </p:txBody>
      </p:sp>
      <p:sp>
        <p:nvSpPr>
          <p:cNvPr id="899" name="Bild"/>
          <p:cNvSpPr>
            <a:spLocks noGrp="1"/>
          </p:cNvSpPr>
          <p:nvPr>
            <p:ph type="pic" sz="quarter" idx="20"/>
          </p:nvPr>
        </p:nvSpPr>
        <p:spPr>
          <a:xfrm>
            <a:off x="1140191" y="4487837"/>
            <a:ext cx="2908504" cy="2179364"/>
          </a:xfrm>
          <a:prstGeom prst="rect">
            <a:avLst/>
          </a:prstGeom>
        </p:spPr>
        <p:txBody>
          <a:bodyPr lIns="91439" tIns="45719" rIns="91439" bIns="45719" anchor="t"/>
          <a:lstStyle/>
          <a:p>
            <a:endParaRPr/>
          </a:p>
        </p:txBody>
      </p:sp>
      <p:sp>
        <p:nvSpPr>
          <p:cNvPr id="900" name="Bild"/>
          <p:cNvSpPr>
            <a:spLocks noGrp="1"/>
          </p:cNvSpPr>
          <p:nvPr>
            <p:ph type="pic" sz="quarter" idx="21"/>
          </p:nvPr>
        </p:nvSpPr>
        <p:spPr>
          <a:xfrm>
            <a:off x="1157919" y="6946900"/>
            <a:ext cx="2900033" cy="2173016"/>
          </a:xfrm>
          <a:prstGeom prst="rect">
            <a:avLst/>
          </a:prstGeom>
        </p:spPr>
        <p:txBody>
          <a:bodyPr lIns="91439" tIns="45719" rIns="91439" bIns="45719" anchor="t"/>
          <a:lstStyle/>
          <a:p>
            <a:endParaRPr/>
          </a:p>
        </p:txBody>
      </p:sp>
      <p:sp>
        <p:nvSpPr>
          <p:cNvPr id="901" name="Foliennummer"/>
          <p:cNvSpPr txBox="1">
            <a:spLocks noGrp="1"/>
          </p:cNvSpPr>
          <p:nvPr>
            <p:ph type="sldNum" sz="quarter" idx="2"/>
          </p:nvPr>
        </p:nvSpPr>
        <p:spPr>
          <a:xfrm>
            <a:off x="11793727" y="8529828"/>
            <a:ext cx="436373" cy="446533"/>
          </a:xfrm>
          <a:prstGeom prst="rect">
            <a:avLst/>
          </a:prstGeom>
        </p:spPr>
        <p:txBody>
          <a:bodyPr lIns="0" tIns="0" rIns="0" bIns="0" anchor="t"/>
          <a:lstStyle>
            <a:lvl1pPr algn="r" defTabSz="457200">
              <a:lnSpc>
                <a:spcPts val="3600"/>
              </a:lnSpc>
              <a:defRPr sz="3000">
                <a:solidFill>
                  <a:srgbClr val="7A7A7A"/>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Mosaic Kopie">
    <p:bg>
      <p:bgPr>
        <a:solidFill>
          <a:srgbClr val="FFFFFF"/>
        </a:solidFill>
        <a:effectLst/>
      </p:bgPr>
    </p:bg>
    <p:spTree>
      <p:nvGrpSpPr>
        <p:cNvPr id="1" name=""/>
        <p:cNvGrpSpPr/>
        <p:nvPr/>
      </p:nvGrpSpPr>
      <p:grpSpPr>
        <a:xfrm>
          <a:off x="0" y="0"/>
          <a:ext cx="0" cy="0"/>
          <a:chOff x="0" y="0"/>
          <a:chExt cx="0" cy="0"/>
        </a:xfrm>
      </p:grpSpPr>
      <p:sp>
        <p:nvSpPr>
          <p:cNvPr id="908" name="Rechteck"/>
          <p:cNvSpPr/>
          <p:nvPr/>
        </p:nvSpPr>
        <p:spPr>
          <a:xfrm>
            <a:off x="3619500" y="635000"/>
            <a:ext cx="2794000" cy="2692400"/>
          </a:xfrm>
          <a:prstGeom prst="rect">
            <a:avLst/>
          </a:prstGeom>
          <a:solidFill>
            <a:srgbClr val="60A4DC"/>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909" name="Rechteck"/>
          <p:cNvSpPr/>
          <p:nvPr/>
        </p:nvSpPr>
        <p:spPr>
          <a:xfrm>
            <a:off x="6604000" y="3530600"/>
            <a:ext cx="2794000" cy="26924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910" name="Rechteck"/>
          <p:cNvSpPr/>
          <p:nvPr/>
        </p:nvSpPr>
        <p:spPr>
          <a:xfrm>
            <a:off x="9575800" y="635000"/>
            <a:ext cx="2794000" cy="26924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911" name="Rechteck"/>
          <p:cNvSpPr/>
          <p:nvPr/>
        </p:nvSpPr>
        <p:spPr>
          <a:xfrm>
            <a:off x="635000" y="3530600"/>
            <a:ext cx="2794000" cy="26924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912" name="Rechteck"/>
          <p:cNvSpPr/>
          <p:nvPr/>
        </p:nvSpPr>
        <p:spPr>
          <a:xfrm>
            <a:off x="635000" y="6426200"/>
            <a:ext cx="2794000" cy="2692400"/>
          </a:xfrm>
          <a:prstGeom prst="rect">
            <a:avLst/>
          </a:prstGeom>
          <a:solidFill>
            <a:srgbClr val="6E9F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913" name="Rechteck"/>
          <p:cNvSpPr/>
          <p:nvPr/>
        </p:nvSpPr>
        <p:spPr>
          <a:xfrm>
            <a:off x="3619500" y="6426200"/>
            <a:ext cx="2794000" cy="26924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914" name="Rechteck"/>
          <p:cNvSpPr/>
          <p:nvPr/>
        </p:nvSpPr>
        <p:spPr>
          <a:xfrm>
            <a:off x="9575800" y="6426200"/>
            <a:ext cx="2794000" cy="2692400"/>
          </a:xfrm>
          <a:prstGeom prst="rect">
            <a:avLst/>
          </a:prstGeom>
          <a:solidFill>
            <a:srgbClr val="6E9F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915" name="Bild"/>
          <p:cNvSpPr>
            <a:spLocks noGrp="1"/>
          </p:cNvSpPr>
          <p:nvPr>
            <p:ph type="pic" sz="quarter" idx="13"/>
          </p:nvPr>
        </p:nvSpPr>
        <p:spPr>
          <a:xfrm>
            <a:off x="6210300" y="635000"/>
            <a:ext cx="3594100" cy="2693087"/>
          </a:xfrm>
          <a:prstGeom prst="rect">
            <a:avLst/>
          </a:prstGeom>
        </p:spPr>
        <p:txBody>
          <a:bodyPr lIns="91439" tIns="45719" rIns="91439" bIns="45719" anchor="t"/>
          <a:lstStyle/>
          <a:p>
            <a:endParaRPr/>
          </a:p>
        </p:txBody>
      </p:sp>
      <p:sp>
        <p:nvSpPr>
          <p:cNvPr id="916" name="Bild"/>
          <p:cNvSpPr>
            <a:spLocks noGrp="1"/>
          </p:cNvSpPr>
          <p:nvPr>
            <p:ph type="pic" sz="quarter" idx="14"/>
          </p:nvPr>
        </p:nvSpPr>
        <p:spPr>
          <a:xfrm>
            <a:off x="3213100" y="3530600"/>
            <a:ext cx="3594100" cy="2693087"/>
          </a:xfrm>
          <a:prstGeom prst="rect">
            <a:avLst/>
          </a:prstGeom>
        </p:spPr>
        <p:txBody>
          <a:bodyPr lIns="91439" tIns="45719" rIns="91439" bIns="45719" anchor="t"/>
          <a:lstStyle/>
          <a:p>
            <a:endParaRPr/>
          </a:p>
        </p:txBody>
      </p:sp>
      <p:sp>
        <p:nvSpPr>
          <p:cNvPr id="917" name="Bild"/>
          <p:cNvSpPr>
            <a:spLocks noGrp="1"/>
          </p:cNvSpPr>
          <p:nvPr>
            <p:ph type="pic" sz="quarter" idx="15"/>
          </p:nvPr>
        </p:nvSpPr>
        <p:spPr>
          <a:xfrm>
            <a:off x="9182100" y="3530600"/>
            <a:ext cx="3594100" cy="2693087"/>
          </a:xfrm>
          <a:prstGeom prst="rect">
            <a:avLst/>
          </a:prstGeom>
        </p:spPr>
        <p:txBody>
          <a:bodyPr lIns="91439" tIns="45719" rIns="91439" bIns="45719" anchor="t"/>
          <a:lstStyle/>
          <a:p>
            <a:endParaRPr/>
          </a:p>
        </p:txBody>
      </p:sp>
      <p:sp>
        <p:nvSpPr>
          <p:cNvPr id="918" name="Bild"/>
          <p:cNvSpPr>
            <a:spLocks noGrp="1"/>
          </p:cNvSpPr>
          <p:nvPr>
            <p:ph type="pic" sz="quarter" idx="16"/>
          </p:nvPr>
        </p:nvSpPr>
        <p:spPr>
          <a:xfrm>
            <a:off x="6210300" y="6426200"/>
            <a:ext cx="3594100" cy="2693087"/>
          </a:xfrm>
          <a:prstGeom prst="rect">
            <a:avLst/>
          </a:prstGeom>
        </p:spPr>
        <p:txBody>
          <a:bodyPr lIns="91439" tIns="45719" rIns="91439" bIns="45719" anchor="t"/>
          <a:lstStyle/>
          <a:p>
            <a:endParaRPr/>
          </a:p>
        </p:txBody>
      </p:sp>
      <p:sp>
        <p:nvSpPr>
          <p:cNvPr id="919"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Photo - Horizontal Wide">
    <p:bg>
      <p:bgPr>
        <a:solidFill>
          <a:srgbClr val="FFFFFF"/>
        </a:solidFill>
        <a:effectLst/>
      </p:bgPr>
    </p:bg>
    <p:spTree>
      <p:nvGrpSpPr>
        <p:cNvPr id="1" name=""/>
        <p:cNvGrpSpPr/>
        <p:nvPr/>
      </p:nvGrpSpPr>
      <p:grpSpPr>
        <a:xfrm>
          <a:off x="0" y="0"/>
          <a:ext cx="0" cy="0"/>
          <a:chOff x="0" y="0"/>
          <a:chExt cx="0" cy="0"/>
        </a:xfrm>
      </p:grpSpPr>
      <p:sp>
        <p:nvSpPr>
          <p:cNvPr id="926" name="Rechteck"/>
          <p:cNvSpPr/>
          <p:nvPr/>
        </p:nvSpPr>
        <p:spPr>
          <a:xfrm>
            <a:off x="635000" y="7150100"/>
            <a:ext cx="11734800" cy="1981200"/>
          </a:xfrm>
          <a:prstGeom prst="rect">
            <a:avLst/>
          </a:prstGeom>
          <a:solidFill>
            <a:srgbClr val="79ACFB"/>
          </a:solidFill>
          <a:ln w="12700">
            <a:miter lim="400000"/>
          </a:ln>
        </p:spPr>
        <p:txBody>
          <a:bodyPr lIns="0" tIns="0" rIns="0" bIns="0" anchor="ctr"/>
          <a:lstStyle/>
          <a:p>
            <a:pPr defTabSz="457200">
              <a:lnSpc>
                <a:spcPts val="2800"/>
              </a:lnSpc>
              <a:tabLst>
                <a:tab pos="1066800" algn="l"/>
              </a:tabLst>
              <a:defRPr sz="2400">
                <a:solidFill>
                  <a:srgbClr val="FFFFFF"/>
                </a:solidFill>
                <a:latin typeface="Helvetica Neue"/>
                <a:ea typeface="Helvetica Neue"/>
                <a:cs typeface="Helvetica Neue"/>
                <a:sym typeface="Helvetica Neue"/>
              </a:defRPr>
            </a:pPr>
            <a:endParaRPr/>
          </a:p>
        </p:txBody>
      </p:sp>
      <p:sp>
        <p:nvSpPr>
          <p:cNvPr id="927" name="Bild"/>
          <p:cNvSpPr>
            <a:spLocks noGrp="1"/>
          </p:cNvSpPr>
          <p:nvPr>
            <p:ph type="pic" idx="13"/>
          </p:nvPr>
        </p:nvSpPr>
        <p:spPr>
          <a:xfrm>
            <a:off x="635000" y="-584200"/>
            <a:ext cx="11734800" cy="8792974"/>
          </a:xfrm>
          <a:prstGeom prst="rect">
            <a:avLst/>
          </a:prstGeom>
        </p:spPr>
        <p:txBody>
          <a:bodyPr lIns="91439" tIns="45719" rIns="91439" bIns="45719" anchor="t"/>
          <a:lstStyle/>
          <a:p>
            <a:endParaRPr/>
          </a:p>
        </p:txBody>
      </p:sp>
      <p:sp>
        <p:nvSpPr>
          <p:cNvPr id="928"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929" name="Foliennummer"/>
          <p:cNvSpPr txBox="1">
            <a:spLocks noGrp="1"/>
          </p:cNvSpPr>
          <p:nvPr>
            <p:ph type="sldNum" sz="quarter" idx="2"/>
          </p:nvPr>
        </p:nvSpPr>
        <p:spPr>
          <a:xfrm>
            <a:off x="11878462" y="8521700"/>
            <a:ext cx="351638" cy="359766"/>
          </a:xfrm>
          <a:prstGeom prst="rect">
            <a:avLst/>
          </a:prstGeom>
        </p:spPr>
        <p:txBody>
          <a:bodyPr lIns="0" tIns="0" rIns="0" bIns="0" anchor="t"/>
          <a:lstStyle>
            <a:lvl1pPr algn="r" defTabSz="457200">
              <a:lnSpc>
                <a:spcPts val="2800"/>
              </a:lnSpc>
              <a:defRPr sz="24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FFFFFF"/>
        </a:solidFill>
        <a:effectLst/>
      </p:bgPr>
    </p:bg>
    <p:spTree>
      <p:nvGrpSpPr>
        <p:cNvPr id="1" name=""/>
        <p:cNvGrpSpPr/>
        <p:nvPr/>
      </p:nvGrpSpPr>
      <p:grpSpPr>
        <a:xfrm>
          <a:off x="0" y="0"/>
          <a:ext cx="0" cy="0"/>
          <a:chOff x="0" y="0"/>
          <a:chExt cx="0" cy="0"/>
        </a:xfrm>
      </p:grpSpPr>
      <p:sp>
        <p:nvSpPr>
          <p:cNvPr id="80"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81"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82" name="Form"/>
          <p:cNvSpPr/>
          <p:nvPr/>
        </p:nvSpPr>
        <p:spPr>
          <a:xfrm>
            <a:off x="1981199" y="6692900"/>
            <a:ext cx="1079501" cy="1079639"/>
          </a:xfrm>
          <a:custGeom>
            <a:avLst/>
            <a:gdLst/>
            <a:ahLst/>
            <a:cxnLst>
              <a:cxn ang="0">
                <a:pos x="wd2" y="hd2"/>
              </a:cxn>
              <a:cxn ang="5400000">
                <a:pos x="wd2" y="hd2"/>
              </a:cxn>
              <a:cxn ang="10800000">
                <a:pos x="wd2" y="hd2"/>
              </a:cxn>
              <a:cxn ang="16200000">
                <a:pos x="wd2" y="hd2"/>
              </a:cxn>
            </a:cxnLst>
            <a:rect l="0" t="0" r="r" b="b"/>
            <a:pathLst>
              <a:path w="21600" h="21352" extrusionOk="0">
                <a:moveTo>
                  <a:pt x="0" y="4521"/>
                </a:moveTo>
                <a:cubicBezTo>
                  <a:pt x="0" y="2024"/>
                  <a:pt x="2048" y="0"/>
                  <a:pt x="4574" y="0"/>
                </a:cubicBezTo>
                <a:lnTo>
                  <a:pt x="17026" y="0"/>
                </a:lnTo>
                <a:cubicBezTo>
                  <a:pt x="19552" y="0"/>
                  <a:pt x="21600" y="2024"/>
                  <a:pt x="21600" y="4521"/>
                </a:cubicBezTo>
                <a:lnTo>
                  <a:pt x="21600" y="16828"/>
                </a:lnTo>
                <a:cubicBezTo>
                  <a:pt x="21600" y="19325"/>
                  <a:pt x="19552" y="21349"/>
                  <a:pt x="17026" y="21349"/>
                </a:cubicBezTo>
                <a:lnTo>
                  <a:pt x="0" y="21349"/>
                </a:lnTo>
                <a:cubicBezTo>
                  <a:pt x="0" y="21600"/>
                  <a:pt x="0" y="4521"/>
                  <a:pt x="0" y="4521"/>
                </a:cubicBezTo>
                <a:close/>
              </a:path>
            </a:pathLst>
          </a:custGeom>
          <a:solidFill>
            <a:srgbClr val="72B2DA"/>
          </a:solidFill>
          <a:ln w="12700">
            <a:miter lim="400000"/>
          </a:ln>
        </p:spPr>
        <p:txBody>
          <a:bodyPr lIns="50800" tIns="50800" rIns="50800" bIns="50800" anchor="ctr"/>
          <a:lstStyle/>
          <a:p>
            <a:pPr>
              <a:defRPr sz="1900">
                <a:solidFill>
                  <a:srgbClr val="A52C14">
                    <a:alpha val="74000"/>
                  </a:srgbClr>
                </a:solidFill>
                <a:latin typeface="Helvetica Neue"/>
                <a:ea typeface="Helvetica Neue"/>
                <a:cs typeface="Helvetica Neue"/>
                <a:sym typeface="Helvetica Neue"/>
              </a:defRPr>
            </a:pPr>
            <a:endParaRPr/>
          </a:p>
        </p:txBody>
      </p:sp>
      <p:sp>
        <p:nvSpPr>
          <p:cNvPr id="83" name="Titeltext"/>
          <p:cNvSpPr txBox="1">
            <a:spLocks noGrp="1"/>
          </p:cNvSpPr>
          <p:nvPr>
            <p:ph type="title"/>
          </p:nvPr>
        </p:nvSpPr>
        <p:spPr>
          <a:xfrm>
            <a:off x="3683000" y="2921000"/>
            <a:ext cx="7493000" cy="3556000"/>
          </a:xfrm>
          <a:prstGeom prst="rect">
            <a:avLst/>
          </a:prstGeom>
        </p:spPr>
        <p:txBody>
          <a:bodyPr lIns="50800" tIns="50800" rIns="50800" bIns="50800"/>
          <a:lstStyle>
            <a:lvl1pPr defTabSz="609600">
              <a:lnSpc>
                <a:spcPct val="100000"/>
              </a:lnSpc>
              <a:spcBef>
                <a:spcPts val="0"/>
              </a:spcBef>
              <a:tabLst/>
              <a:defRPr sz="6400">
                <a:solidFill>
                  <a:srgbClr val="72B2DA"/>
                </a:solidFill>
                <a:latin typeface="+mj-lt"/>
                <a:ea typeface="+mj-ea"/>
                <a:cs typeface="+mj-cs"/>
                <a:sym typeface="Helvetica Neue Light"/>
              </a:defRPr>
            </a:lvl1pPr>
          </a:lstStyle>
          <a:p>
            <a:r>
              <a:t>Titeltext</a:t>
            </a:r>
          </a:p>
        </p:txBody>
      </p:sp>
      <p:sp>
        <p:nvSpPr>
          <p:cNvPr id="84" name="Foliennummer"/>
          <p:cNvSpPr txBox="1">
            <a:spLocks noGrp="1"/>
          </p:cNvSpPr>
          <p:nvPr>
            <p:ph type="sldNum" sz="quarter" idx="2"/>
          </p:nvPr>
        </p:nvSpPr>
        <p:spPr>
          <a:xfrm>
            <a:off x="1382894" y="7315200"/>
            <a:ext cx="453239"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pic>
        <p:nvPicPr>
          <p:cNvPr id="936" name="cut-textBase.png" descr="cut-textBase.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937" name="Rechteck"/>
          <p:cNvSpPr/>
          <p:nvPr/>
        </p:nvSpPr>
        <p:spPr>
          <a:xfrm>
            <a:off x="355600" y="165100"/>
            <a:ext cx="12268200" cy="2806700"/>
          </a:xfrm>
          <a:prstGeom prst="rect">
            <a:avLst/>
          </a:prstGeom>
          <a:solidFill>
            <a:srgbClr val="78ACFF"/>
          </a:solidFill>
          <a:ln w="25400">
            <a:miter lim="400000"/>
          </a:ln>
        </p:spPr>
        <p:txBody>
          <a:bodyPr lIns="38100" tIns="38100" rIns="38100" bIns="38100" anchor="ctr"/>
          <a:lstStyle/>
          <a:p>
            <a:pPr>
              <a:lnSpc>
                <a:spcPts val="3600"/>
              </a:lnSpc>
              <a:tabLst>
                <a:tab pos="1066800" algn="l"/>
              </a:tabLst>
              <a:defRPr sz="30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sp>
        <p:nvSpPr>
          <p:cNvPr id="938" name="Titeltext"/>
          <p:cNvSpPr txBox="1">
            <a:spLocks noGrp="1"/>
          </p:cNvSpPr>
          <p:nvPr>
            <p:ph type="title"/>
          </p:nvPr>
        </p:nvSpPr>
        <p:spPr>
          <a:xfrm>
            <a:off x="1968500" y="165100"/>
            <a:ext cx="10274300" cy="2628900"/>
          </a:xfrm>
          <a:prstGeom prst="rect">
            <a:avLst/>
          </a:prstGeom>
        </p:spPr>
        <p:txBody>
          <a:bodyPr lIns="50800" tIns="50800" rIns="50800" bIns="50800"/>
          <a:lstStyle>
            <a:lvl1pPr algn="r">
              <a:defRPr>
                <a:solidFill>
                  <a:srgbClr val="FFFFFF"/>
                </a:solidFill>
              </a:defRPr>
            </a:lvl1pPr>
          </a:lstStyle>
          <a:p>
            <a:r>
              <a:t>Titeltext</a:t>
            </a:r>
          </a:p>
        </p:txBody>
      </p:sp>
      <p:sp>
        <p:nvSpPr>
          <p:cNvPr id="939" name="Textebene 1…"/>
          <p:cNvSpPr txBox="1">
            <a:spLocks noGrp="1"/>
          </p:cNvSpPr>
          <p:nvPr>
            <p:ph type="body" idx="1"/>
          </p:nvPr>
        </p:nvSpPr>
        <p:spPr>
          <a:xfrm>
            <a:off x="647700" y="3213100"/>
            <a:ext cx="11569700" cy="5753100"/>
          </a:xfrm>
          <a:prstGeom prst="rect">
            <a:avLst/>
          </a:prstGeom>
        </p:spPr>
        <p:txBody>
          <a:bodyPr/>
          <a:lstStyle>
            <a:lvl1pPr>
              <a:buBlip>
                <a:blip r:embed="rId3"/>
              </a:buBlip>
            </a:lvl1pPr>
            <a:lvl2pPr marL="1016912" indent="-407312">
              <a:buBlip>
                <a:blip r:embed="rId3"/>
              </a:buBlip>
            </a:lvl2pPr>
            <a:lvl3pPr>
              <a:buBlip>
                <a:blip r:embed="rId3"/>
              </a:buBlip>
            </a:lvl3pPr>
            <a:lvl4pPr>
              <a:buBlip>
                <a:blip r:embed="rId3"/>
              </a:buBlip>
            </a:lvl4pPr>
            <a:lvl5pPr>
              <a:buBlip>
                <a:blip r:embed="rId3"/>
              </a:buBlip>
            </a:lvl5pPr>
          </a:lstStyle>
          <a:p>
            <a:r>
              <a:t>Textebene 1</a:t>
            </a:r>
          </a:p>
          <a:p>
            <a:pPr lvl="1"/>
            <a:r>
              <a:t>Textebene 2</a:t>
            </a:r>
          </a:p>
          <a:p>
            <a:pPr lvl="2"/>
            <a:r>
              <a:t>Textebene 3</a:t>
            </a:r>
          </a:p>
          <a:p>
            <a:pPr lvl="3"/>
            <a:r>
              <a:t>Textebene 4</a:t>
            </a:r>
          </a:p>
          <a:p>
            <a:pPr lvl="4"/>
            <a:r>
              <a:t>Textebene 5</a:t>
            </a:r>
          </a:p>
        </p:txBody>
      </p:sp>
      <p:sp>
        <p:nvSpPr>
          <p:cNvPr id="940" name="Foliennummer"/>
          <p:cNvSpPr txBox="1">
            <a:spLocks noGrp="1"/>
          </p:cNvSpPr>
          <p:nvPr>
            <p:ph type="sldNum" sz="quarter" idx="2"/>
          </p:nvPr>
        </p:nvSpPr>
        <p:spPr>
          <a:xfrm>
            <a:off x="698500" y="2171700"/>
            <a:ext cx="411858"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Photo - Ful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47" name="Rechteck"/>
          <p:cNvSpPr/>
          <p:nvPr/>
        </p:nvSpPr>
        <p:spPr>
          <a:xfrm>
            <a:off x="203200" y="1028700"/>
            <a:ext cx="2184400" cy="7721600"/>
          </a:xfrm>
          <a:prstGeom prst="rect">
            <a:avLst/>
          </a:prstGeom>
          <a:solidFill>
            <a:srgbClr val="6CA0FC"/>
          </a:solidFill>
          <a:ln w="12700">
            <a:miter lim="400000"/>
          </a:ln>
          <a:effectLst>
            <a:outerShdw blurRad="88900" dir="2700000" rotWithShape="0">
              <a:srgbClr val="000000">
                <a:alpha val="15000"/>
              </a:srgbClr>
            </a:outerShdw>
          </a:effectLst>
        </p:spPr>
        <p:txBody>
          <a:bodyPr lIns="50800" tIns="50800" rIns="50800" bIns="50800" anchor="ctr"/>
          <a:lstStyle/>
          <a:p>
            <a:pPr>
              <a:defRPr sz="2000">
                <a:solidFill>
                  <a:srgbClr val="FFFFFF"/>
                </a:solidFill>
                <a:effectLst>
                  <a:outerShdw blurRad="38100" dist="12700" dir="5400000" rotWithShape="0">
                    <a:srgbClr val="000000">
                      <a:alpha val="50000"/>
                    </a:srgbClr>
                  </a:outerShdw>
                </a:effectLst>
                <a:latin typeface="+mj-lt"/>
                <a:ea typeface="+mj-ea"/>
                <a:cs typeface="+mj-cs"/>
                <a:sym typeface="Helvetica Neue Light"/>
              </a:defRPr>
            </a:pPr>
            <a:endParaRPr/>
          </a:p>
        </p:txBody>
      </p:sp>
      <p:sp>
        <p:nvSpPr>
          <p:cNvPr id="948" name="Bild"/>
          <p:cNvSpPr>
            <a:spLocks noGrp="1"/>
          </p:cNvSpPr>
          <p:nvPr>
            <p:ph type="pic" idx="13"/>
          </p:nvPr>
        </p:nvSpPr>
        <p:spPr>
          <a:xfrm>
            <a:off x="2514600" y="939800"/>
            <a:ext cx="10490200" cy="7874000"/>
          </a:xfrm>
          <a:prstGeom prst="rect">
            <a:avLst/>
          </a:prstGeom>
          <a:effectLst>
            <a:outerShdw blurRad="88900" dir="2700000" rotWithShape="0">
              <a:srgbClr val="000000">
                <a:alpha val="15000"/>
              </a:srgbClr>
            </a:outerShdw>
          </a:effectLst>
        </p:spPr>
        <p:txBody>
          <a:bodyPr lIns="91439" tIns="45719" rIns="91439" bIns="45719" anchor="t"/>
          <a:lstStyle/>
          <a:p>
            <a:endParaRPr/>
          </a:p>
        </p:txBody>
      </p:sp>
      <p:sp>
        <p:nvSpPr>
          <p:cNvPr id="949" name="Foliennummer"/>
          <p:cNvSpPr txBox="1">
            <a:spLocks noGrp="1"/>
          </p:cNvSpPr>
          <p:nvPr>
            <p:ph type="sldNum" sz="quarter" idx="2"/>
          </p:nvPr>
        </p:nvSpPr>
        <p:spPr>
          <a:xfrm>
            <a:off x="808532" y="7531100"/>
            <a:ext cx="1159359" cy="1217340"/>
          </a:xfrm>
          <a:prstGeom prst="rect">
            <a:avLst/>
          </a:prstGeom>
        </p:spPr>
        <p:txBody>
          <a:bodyPr lIns="50800" tIns="50800" rIns="50800" bIns="50800" anchor="t"/>
          <a:lstStyle>
            <a:lvl1pPr algn="r">
              <a:lnSpc>
                <a:spcPct val="100000"/>
              </a:lnSpc>
              <a:tabLst/>
              <a:defRPr sz="7400" b="1">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Photo - Full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6" name="Rechteck"/>
          <p:cNvSpPr/>
          <p:nvPr/>
        </p:nvSpPr>
        <p:spPr>
          <a:xfrm>
            <a:off x="0" y="1028700"/>
            <a:ext cx="2387600" cy="7721600"/>
          </a:xfrm>
          <a:prstGeom prst="rect">
            <a:avLst/>
          </a:prstGeom>
          <a:solidFill>
            <a:srgbClr val="6CA0FC"/>
          </a:solidFill>
          <a:ln w="12700">
            <a:miter lim="400000"/>
          </a:ln>
          <a:effectLst>
            <a:outerShdw blurRad="88900" dir="2700000" rotWithShape="0">
              <a:srgbClr val="000000">
                <a:alpha val="15000"/>
              </a:srgbClr>
            </a:outerShdw>
          </a:effectLst>
        </p:spPr>
        <p:txBody>
          <a:bodyPr lIns="50800" tIns="50800" rIns="50800" bIns="50800" anchor="ctr"/>
          <a:lstStyle/>
          <a:p>
            <a:pPr>
              <a:defRPr sz="2000">
                <a:solidFill>
                  <a:srgbClr val="FFFFFF"/>
                </a:solidFill>
                <a:effectLst>
                  <a:outerShdw blurRad="38100" dist="12700" dir="5400000" rotWithShape="0">
                    <a:srgbClr val="000000">
                      <a:alpha val="50000"/>
                    </a:srgbClr>
                  </a:outerShdw>
                </a:effectLst>
                <a:latin typeface="+mj-lt"/>
                <a:ea typeface="+mj-ea"/>
                <a:cs typeface="+mj-cs"/>
                <a:sym typeface="Helvetica Neue Light"/>
              </a:defRPr>
            </a:pPr>
            <a:endParaRPr/>
          </a:p>
        </p:txBody>
      </p:sp>
      <p:sp>
        <p:nvSpPr>
          <p:cNvPr id="957" name="Bild"/>
          <p:cNvSpPr>
            <a:spLocks noGrp="1"/>
          </p:cNvSpPr>
          <p:nvPr>
            <p:ph type="pic" idx="13"/>
          </p:nvPr>
        </p:nvSpPr>
        <p:spPr>
          <a:xfrm>
            <a:off x="2514600" y="939800"/>
            <a:ext cx="10490200" cy="7874000"/>
          </a:xfrm>
          <a:prstGeom prst="rect">
            <a:avLst/>
          </a:prstGeom>
          <a:effectLst>
            <a:outerShdw blurRad="88900" dir="2700000" rotWithShape="0">
              <a:srgbClr val="000000">
                <a:alpha val="15000"/>
              </a:srgbClr>
            </a:outerShdw>
          </a:effectLst>
        </p:spPr>
        <p:txBody>
          <a:bodyPr lIns="91439" tIns="45719" rIns="91439" bIns="45719" anchor="t"/>
          <a:lstStyle/>
          <a:p>
            <a:endParaRPr/>
          </a:p>
        </p:txBody>
      </p:sp>
      <p:sp>
        <p:nvSpPr>
          <p:cNvPr id="958" name="Foliennummer"/>
          <p:cNvSpPr txBox="1">
            <a:spLocks noGrp="1"/>
          </p:cNvSpPr>
          <p:nvPr>
            <p:ph type="sldNum" sz="quarter" idx="2"/>
          </p:nvPr>
        </p:nvSpPr>
        <p:spPr>
          <a:xfrm>
            <a:off x="808532" y="7531100"/>
            <a:ext cx="1159359" cy="1217340"/>
          </a:xfrm>
          <a:prstGeom prst="rect">
            <a:avLst/>
          </a:prstGeom>
        </p:spPr>
        <p:txBody>
          <a:bodyPr lIns="50800" tIns="50800" rIns="50800" bIns="50800" anchor="t"/>
          <a:lstStyle>
            <a:lvl1pPr algn="r">
              <a:lnSpc>
                <a:spcPct val="100000"/>
              </a:lnSpc>
              <a:tabLst/>
              <a:defRPr sz="7400" b="1">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Photo - Horizontal - Full">
    <p:bg>
      <p:bgPr>
        <a:solidFill>
          <a:srgbClr val="C0C0C0"/>
        </a:solidFill>
        <a:effectLst/>
      </p:bgPr>
    </p:bg>
    <p:spTree>
      <p:nvGrpSpPr>
        <p:cNvPr id="1" name=""/>
        <p:cNvGrpSpPr/>
        <p:nvPr/>
      </p:nvGrpSpPr>
      <p:grpSpPr>
        <a:xfrm>
          <a:off x="0" y="0"/>
          <a:ext cx="0" cy="0"/>
          <a:chOff x="0" y="0"/>
          <a:chExt cx="0" cy="0"/>
        </a:xfrm>
      </p:grpSpPr>
      <p:sp>
        <p:nvSpPr>
          <p:cNvPr id="965" name="Rechteck"/>
          <p:cNvSpPr/>
          <p:nvPr/>
        </p:nvSpPr>
        <p:spPr>
          <a:xfrm>
            <a:off x="-38100" y="0"/>
            <a:ext cx="13042900" cy="622300"/>
          </a:xfrm>
          <a:prstGeom prst="rect">
            <a:avLst/>
          </a:prstGeom>
          <a:solidFill>
            <a:srgbClr val="78ACFF"/>
          </a:solidFill>
          <a:ln w="25400">
            <a:miter lim="400000"/>
          </a:ln>
        </p:spPr>
        <p:txBody>
          <a:bodyPr lIns="38100" tIns="38100" rIns="38100" bIns="38100" anchor="ctr"/>
          <a:lstStyle/>
          <a:p>
            <a:pPr>
              <a:lnSpc>
                <a:spcPts val="3600"/>
              </a:lnSpc>
              <a:tabLst>
                <a:tab pos="1066800" algn="l"/>
              </a:tabLst>
              <a:defRPr sz="30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sp>
        <p:nvSpPr>
          <p:cNvPr id="966" name="Rechteck"/>
          <p:cNvSpPr/>
          <p:nvPr/>
        </p:nvSpPr>
        <p:spPr>
          <a:xfrm>
            <a:off x="-50800" y="6972300"/>
            <a:ext cx="13055600" cy="2781300"/>
          </a:xfrm>
          <a:prstGeom prst="rect">
            <a:avLst/>
          </a:prstGeom>
          <a:solidFill>
            <a:srgbClr val="78ACFF"/>
          </a:solidFill>
          <a:ln w="25400">
            <a:miter lim="400000"/>
          </a:ln>
        </p:spPr>
        <p:txBody>
          <a:bodyPr lIns="38100" tIns="38100" rIns="38100" bIns="38100" anchor="ctr"/>
          <a:lstStyle/>
          <a:p>
            <a:pPr>
              <a:lnSpc>
                <a:spcPts val="3600"/>
              </a:lnSpc>
              <a:tabLst>
                <a:tab pos="1066800" algn="l"/>
              </a:tabLst>
              <a:defRPr sz="30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pic>
        <p:nvPicPr>
          <p:cNvPr id="967" name="cut_HorzFull-Rev.png" descr="cut_HorzFull-Rev.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968" name="Titeltext"/>
          <p:cNvSpPr txBox="1">
            <a:spLocks noGrp="1"/>
          </p:cNvSpPr>
          <p:nvPr>
            <p:ph type="title"/>
          </p:nvPr>
        </p:nvSpPr>
        <p:spPr>
          <a:xfrm>
            <a:off x="647700" y="7200900"/>
            <a:ext cx="11595100" cy="2362200"/>
          </a:xfrm>
          <a:prstGeom prst="rect">
            <a:avLst/>
          </a:prstGeom>
        </p:spPr>
        <p:txBody>
          <a:bodyPr anchor="t"/>
          <a:lstStyle>
            <a:lvl1pPr algn="ctr">
              <a:defRPr>
                <a:solidFill>
                  <a:srgbClr val="FFFFFF"/>
                </a:solidFill>
              </a:defRPr>
            </a:lvl1pPr>
          </a:lstStyle>
          <a:p>
            <a:r>
              <a:t>Titeltext</a:t>
            </a:r>
          </a:p>
        </p:txBody>
      </p:sp>
      <p:sp>
        <p:nvSpPr>
          <p:cNvPr id="969" name="Foliennummer"/>
          <p:cNvSpPr txBox="1">
            <a:spLocks noGrp="1"/>
          </p:cNvSpPr>
          <p:nvPr>
            <p:ph type="sldNum" sz="quarter" idx="2"/>
          </p:nvPr>
        </p:nvSpPr>
        <p:spPr>
          <a:xfrm>
            <a:off x="698500" y="2171700"/>
            <a:ext cx="411858"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Title &amp; Photo - Reverse">
    <p:bg>
      <p:bgPr>
        <a:solidFill>
          <a:srgbClr val="C0C0C0"/>
        </a:solidFill>
        <a:effectLst/>
      </p:bgPr>
    </p:bg>
    <p:spTree>
      <p:nvGrpSpPr>
        <p:cNvPr id="1" name=""/>
        <p:cNvGrpSpPr/>
        <p:nvPr/>
      </p:nvGrpSpPr>
      <p:grpSpPr>
        <a:xfrm>
          <a:off x="0" y="0"/>
          <a:ext cx="0" cy="0"/>
          <a:chOff x="0" y="0"/>
          <a:chExt cx="0" cy="0"/>
        </a:xfrm>
      </p:grpSpPr>
      <p:sp>
        <p:nvSpPr>
          <p:cNvPr id="976" name="Rechteck"/>
          <p:cNvSpPr/>
          <p:nvPr/>
        </p:nvSpPr>
        <p:spPr>
          <a:xfrm>
            <a:off x="-12700" y="-12700"/>
            <a:ext cx="13017500" cy="6946900"/>
          </a:xfrm>
          <a:prstGeom prst="rect">
            <a:avLst/>
          </a:prstGeom>
          <a:solidFill>
            <a:srgbClr val="78ACFF"/>
          </a:solidFill>
          <a:ln w="25400">
            <a:miter lim="400000"/>
          </a:ln>
        </p:spPr>
        <p:txBody>
          <a:bodyPr lIns="38100" tIns="38100" rIns="38100" bIns="38100" anchor="ctr"/>
          <a:lstStyle/>
          <a:p>
            <a:pPr>
              <a:lnSpc>
                <a:spcPts val="3600"/>
              </a:lnSpc>
              <a:tabLst>
                <a:tab pos="1066800" algn="l"/>
              </a:tabLst>
              <a:defRPr sz="30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pic>
        <p:nvPicPr>
          <p:cNvPr id="977" name="cut-titleTop-Long.png" descr="cut-titleTop-Long.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978" name="Titeltext"/>
          <p:cNvSpPr txBox="1">
            <a:spLocks noGrp="1"/>
          </p:cNvSpPr>
          <p:nvPr>
            <p:ph type="title"/>
          </p:nvPr>
        </p:nvSpPr>
        <p:spPr>
          <a:xfrm>
            <a:off x="647700" y="3987800"/>
            <a:ext cx="11595100" cy="2628900"/>
          </a:xfrm>
          <a:prstGeom prst="rect">
            <a:avLst/>
          </a:prstGeom>
        </p:spPr>
        <p:txBody>
          <a:bodyPr/>
          <a:lstStyle>
            <a:lvl1pPr algn="r">
              <a:defRPr>
                <a:solidFill>
                  <a:srgbClr val="FFFFFF"/>
                </a:solidFill>
              </a:defRPr>
            </a:lvl1pPr>
          </a:lstStyle>
          <a:p>
            <a:r>
              <a:t>Titeltext</a:t>
            </a:r>
          </a:p>
        </p:txBody>
      </p:sp>
      <p:sp>
        <p:nvSpPr>
          <p:cNvPr id="979" name="Foliennummer"/>
          <p:cNvSpPr txBox="1">
            <a:spLocks noGrp="1"/>
          </p:cNvSpPr>
          <p:nvPr>
            <p:ph type="sldNum" sz="quarter" idx="2"/>
          </p:nvPr>
        </p:nvSpPr>
        <p:spPr>
          <a:xfrm>
            <a:off x="698500" y="2171700"/>
            <a:ext cx="411858"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Title &amp; Photo - Reverse">
    <p:bg>
      <p:bgPr>
        <a:solidFill>
          <a:srgbClr val="B0B5C6"/>
        </a:solidFill>
        <a:effectLst/>
      </p:bgPr>
    </p:bg>
    <p:spTree>
      <p:nvGrpSpPr>
        <p:cNvPr id="1" name=""/>
        <p:cNvGrpSpPr/>
        <p:nvPr/>
      </p:nvGrpSpPr>
      <p:grpSpPr>
        <a:xfrm>
          <a:off x="0" y="0"/>
          <a:ext cx="0" cy="0"/>
          <a:chOff x="0" y="0"/>
          <a:chExt cx="0" cy="0"/>
        </a:xfrm>
      </p:grpSpPr>
      <p:pic>
        <p:nvPicPr>
          <p:cNvPr id="986" name="photoTitle_Reverse.png" descr="photoTitle_Reverse.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987" name="Titeltext"/>
          <p:cNvSpPr txBox="1">
            <a:spLocks noGrp="1"/>
          </p:cNvSpPr>
          <p:nvPr>
            <p:ph type="title"/>
          </p:nvPr>
        </p:nvSpPr>
        <p:spPr>
          <a:xfrm>
            <a:off x="927100" y="927100"/>
            <a:ext cx="11137900" cy="4076700"/>
          </a:xfrm>
          <a:prstGeom prst="rect">
            <a:avLst/>
          </a:prstGeom>
        </p:spPr>
        <p:txBody>
          <a:bodyPr anchor="ctr"/>
          <a:lstStyle>
            <a:lvl1pPr algn="ctr">
              <a:defRPr>
                <a:solidFill>
                  <a:srgbClr val="FFFFFF"/>
                </a:solidFill>
                <a:latin typeface="+mj-lt"/>
                <a:ea typeface="+mj-ea"/>
                <a:cs typeface="+mj-cs"/>
                <a:sym typeface="Helvetica Neue Light"/>
              </a:defRPr>
            </a:lvl1pPr>
          </a:lstStyle>
          <a:p>
            <a:r>
              <a:t>Titeltext</a:t>
            </a:r>
          </a:p>
        </p:txBody>
      </p:sp>
      <p:sp>
        <p:nvSpPr>
          <p:cNvPr id="988" name="Foliennummer"/>
          <p:cNvSpPr txBox="1">
            <a:spLocks noGrp="1"/>
          </p:cNvSpPr>
          <p:nvPr>
            <p:ph type="sldNum" sz="quarter" idx="2"/>
          </p:nvPr>
        </p:nvSpPr>
        <p:spPr>
          <a:xfrm>
            <a:off x="8724201" y="5099050"/>
            <a:ext cx="3386519" cy="4305199"/>
          </a:xfrm>
          <a:prstGeom prst="rect">
            <a:avLst/>
          </a:prstGeom>
        </p:spPr>
        <p:txBody>
          <a:bodyPr anchor="t"/>
          <a:lstStyle>
            <a:lvl1pPr algn="r">
              <a:lnSpc>
                <a:spcPts val="34300"/>
              </a:lnSpc>
              <a:defRPr sz="28600" spc="-2918">
                <a:solidFill>
                  <a:srgbClr val="EB86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Title Over Photo">
    <p:bg>
      <p:bgPr>
        <a:solidFill>
          <a:srgbClr val="FFFFFF"/>
        </a:solidFill>
        <a:effectLst/>
      </p:bgPr>
    </p:bg>
    <p:spTree>
      <p:nvGrpSpPr>
        <p:cNvPr id="1" name=""/>
        <p:cNvGrpSpPr/>
        <p:nvPr/>
      </p:nvGrpSpPr>
      <p:grpSpPr>
        <a:xfrm>
          <a:off x="0" y="0"/>
          <a:ext cx="0" cy="0"/>
          <a:chOff x="0" y="0"/>
          <a:chExt cx="0" cy="0"/>
        </a:xfrm>
      </p:grpSpPr>
      <p:sp>
        <p:nvSpPr>
          <p:cNvPr id="995" name="Rechteck"/>
          <p:cNvSpPr/>
          <p:nvPr/>
        </p:nvSpPr>
        <p:spPr>
          <a:xfrm>
            <a:off x="635000" y="635000"/>
            <a:ext cx="11734800" cy="4699000"/>
          </a:xfrm>
          <a:prstGeom prst="rect">
            <a:avLst/>
          </a:prstGeom>
          <a:solidFill>
            <a:srgbClr val="6DA0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996" name="Bild"/>
          <p:cNvSpPr>
            <a:spLocks noGrp="1"/>
          </p:cNvSpPr>
          <p:nvPr>
            <p:ph type="pic" idx="13"/>
          </p:nvPr>
        </p:nvSpPr>
        <p:spPr>
          <a:xfrm>
            <a:off x="636015" y="3740480"/>
            <a:ext cx="11732770" cy="7312769"/>
          </a:xfrm>
          <a:prstGeom prst="rect">
            <a:avLst/>
          </a:prstGeom>
        </p:spPr>
        <p:txBody>
          <a:bodyPr lIns="91439" tIns="45719" rIns="91439" bIns="45719" anchor="t"/>
          <a:lstStyle/>
          <a:p>
            <a:endParaRPr/>
          </a:p>
        </p:txBody>
      </p:sp>
      <p:sp>
        <p:nvSpPr>
          <p:cNvPr id="997"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998" name="Foliennummer"/>
          <p:cNvSpPr txBox="1">
            <a:spLocks noGrp="1"/>
          </p:cNvSpPr>
          <p:nvPr>
            <p:ph type="sldNum" sz="quarter" idx="2"/>
          </p:nvPr>
        </p:nvSpPr>
        <p:spPr>
          <a:xfrm>
            <a:off x="6277863" y="4165600"/>
            <a:ext cx="436373" cy="446533"/>
          </a:xfrm>
          <a:prstGeom prst="rect">
            <a:avLst/>
          </a:prstGeom>
        </p:spPr>
        <p:txBody>
          <a:bodyPr lIns="0" tIns="0" rIns="0" bIns="0" anchor="t"/>
          <a:lstStyle>
            <a:lvl1pPr algn="ct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1005" name="Rechteck"/>
          <p:cNvSpPr/>
          <p:nvPr/>
        </p:nvSpPr>
        <p:spPr>
          <a:xfrm>
            <a:off x="635000" y="635000"/>
            <a:ext cx="9093200" cy="2286000"/>
          </a:xfrm>
          <a:prstGeom prst="rect">
            <a:avLst/>
          </a:prstGeom>
          <a:solidFill>
            <a:srgbClr val="6DA1F5"/>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006" name="Rechteck"/>
          <p:cNvSpPr/>
          <p:nvPr/>
        </p:nvSpPr>
        <p:spPr>
          <a:xfrm>
            <a:off x="9906000" y="635000"/>
            <a:ext cx="2476500" cy="2286000"/>
          </a:xfrm>
          <a:prstGeom prst="rect">
            <a:avLst/>
          </a:prstGeom>
          <a:solidFill>
            <a:srgbClr val="A3DAFE"/>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007" name="Rechteck"/>
          <p:cNvSpPr/>
          <p:nvPr/>
        </p:nvSpPr>
        <p:spPr>
          <a:xfrm>
            <a:off x="647700" y="3136900"/>
            <a:ext cx="11709400" cy="5969000"/>
          </a:xfrm>
          <a:prstGeom prst="rect">
            <a:avLst/>
          </a:prstGeom>
          <a:solidFill>
            <a:srgbClr val="FFFFFF"/>
          </a:solidFill>
          <a:ln w="25400">
            <a:solidFill>
              <a:srgbClr val="71B4E3"/>
            </a:solidFill>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008" name="Titeltext"/>
          <p:cNvSpPr txBox="1">
            <a:spLocks noGrp="1"/>
          </p:cNvSpPr>
          <p:nvPr>
            <p:ph type="title"/>
          </p:nvPr>
        </p:nvSpPr>
        <p:spPr>
          <a:xfrm>
            <a:off x="863600" y="863600"/>
            <a:ext cx="8610600" cy="18542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009" name="Foliennummer"/>
          <p:cNvSpPr txBox="1">
            <a:spLocks noGrp="1"/>
          </p:cNvSpPr>
          <p:nvPr>
            <p:ph type="sldNum" sz="quarter" idx="2"/>
          </p:nvPr>
        </p:nvSpPr>
        <p:spPr>
          <a:xfrm>
            <a:off x="11793727" y="2344927"/>
            <a:ext cx="436373" cy="446534"/>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016" name="Rechteck"/>
          <p:cNvSpPr/>
          <p:nvPr/>
        </p:nvSpPr>
        <p:spPr>
          <a:xfrm>
            <a:off x="11645900" y="3124200"/>
            <a:ext cx="723900" cy="5994400"/>
          </a:xfrm>
          <a:prstGeom prst="rect">
            <a:avLst/>
          </a:prstGeom>
          <a:solidFill>
            <a:srgbClr val="71B4E3"/>
          </a:solidFill>
          <a:ln w="12700">
            <a:miter lim="400000"/>
          </a:ln>
        </p:spPr>
        <p:txBody>
          <a:bodyPr lIns="0" tIns="0" rIns="0" bIns="0" anchor="ctr"/>
          <a:lstStyle/>
          <a:p>
            <a:pPr defTabSz="457200">
              <a:lnSpc>
                <a:spcPts val="3800"/>
              </a:lnSpc>
              <a:tabLst>
                <a:tab pos="1066800" algn="l"/>
              </a:tabLst>
              <a:defRPr sz="3200">
                <a:solidFill>
                  <a:srgbClr val="FFFFFF"/>
                </a:solidFill>
                <a:latin typeface="Helvetica Neue"/>
                <a:ea typeface="Helvetica Neue"/>
                <a:cs typeface="Helvetica Neue"/>
                <a:sym typeface="Helvetica Neue"/>
              </a:defRPr>
            </a:pPr>
            <a:endParaRPr/>
          </a:p>
        </p:txBody>
      </p:sp>
      <p:sp>
        <p:nvSpPr>
          <p:cNvPr id="1017" name="Rechteck"/>
          <p:cNvSpPr/>
          <p:nvPr/>
        </p:nvSpPr>
        <p:spPr>
          <a:xfrm>
            <a:off x="11645900" y="635000"/>
            <a:ext cx="723900" cy="2298700"/>
          </a:xfrm>
          <a:prstGeom prst="rect">
            <a:avLst/>
          </a:prstGeom>
          <a:solidFill>
            <a:srgbClr val="A3DAFE"/>
          </a:solidFill>
          <a:ln w="12700">
            <a:miter lim="400000"/>
          </a:ln>
        </p:spPr>
        <p:txBody>
          <a:bodyPr lIns="0" tIns="0" rIns="0" bIns="0" anchor="ctr"/>
          <a:lstStyle/>
          <a:p>
            <a:pPr defTabSz="457200">
              <a:lnSpc>
                <a:spcPts val="3800"/>
              </a:lnSpc>
              <a:tabLst>
                <a:tab pos="1066800" algn="l"/>
              </a:tabLst>
              <a:defRPr sz="3200">
                <a:solidFill>
                  <a:srgbClr val="FFFFFF"/>
                </a:solidFill>
                <a:latin typeface="Helvetica Neue"/>
                <a:ea typeface="Helvetica Neue"/>
                <a:cs typeface="Helvetica Neue"/>
                <a:sym typeface="Helvetica Neue"/>
              </a:defRPr>
            </a:pPr>
            <a:endParaRPr/>
          </a:p>
        </p:txBody>
      </p:sp>
      <p:sp>
        <p:nvSpPr>
          <p:cNvPr id="1018" name="Rechteck"/>
          <p:cNvSpPr/>
          <p:nvPr/>
        </p:nvSpPr>
        <p:spPr>
          <a:xfrm>
            <a:off x="647700" y="647700"/>
            <a:ext cx="10795000" cy="8458200"/>
          </a:xfrm>
          <a:prstGeom prst="rect">
            <a:avLst/>
          </a:prstGeom>
          <a:ln w="25400">
            <a:solidFill>
              <a:srgbClr val="71B4E3"/>
            </a:solidFill>
            <a:miter lim="400000"/>
          </a:ln>
        </p:spPr>
        <p:txBody>
          <a:bodyPr lIns="0" tIns="0" rIns="0" bIns="0" anchor="ctr"/>
          <a:lstStyle/>
          <a:p>
            <a:pPr defTabSz="457200">
              <a:lnSpc>
                <a:spcPts val="3800"/>
              </a:lnSpc>
              <a:tabLst>
                <a:tab pos="1066800" algn="l"/>
              </a:tabLst>
              <a:defRPr sz="3200">
                <a:solidFill>
                  <a:srgbClr val="FFFFFF"/>
                </a:solidFill>
                <a:latin typeface="Helvetica Neue"/>
                <a:ea typeface="Helvetica Neue"/>
                <a:cs typeface="Helvetica Neue"/>
                <a:sym typeface="Helvetica Neue"/>
              </a:defRPr>
            </a:pPr>
            <a:endParaRPr/>
          </a:p>
        </p:txBody>
      </p:sp>
      <p:sp>
        <p:nvSpPr>
          <p:cNvPr id="1019" name="Foliennummer"/>
          <p:cNvSpPr txBox="1">
            <a:spLocks noGrp="1"/>
          </p:cNvSpPr>
          <p:nvPr>
            <p:ph type="sldNum" sz="quarter" idx="2"/>
          </p:nvPr>
        </p:nvSpPr>
        <p:spPr>
          <a:xfrm>
            <a:off x="11765483" y="2324100"/>
            <a:ext cx="464617" cy="471221"/>
          </a:xfrm>
          <a:prstGeom prst="rect">
            <a:avLst/>
          </a:prstGeom>
        </p:spPr>
        <p:txBody>
          <a:bodyPr lIns="0" tIns="0" rIns="0" bIns="0" anchor="t"/>
          <a:lstStyle>
            <a:lvl1pPr algn="r" defTabSz="457200">
              <a:lnSpc>
                <a:spcPts val="3800"/>
              </a:lnSpc>
              <a:defRPr sz="32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Reverse Type - Bullets Kopie">
    <p:bg>
      <p:bgPr>
        <a:solidFill>
          <a:srgbClr val="FFFFFF"/>
        </a:solidFill>
        <a:effectLst/>
      </p:bgPr>
    </p:bg>
    <p:spTree>
      <p:nvGrpSpPr>
        <p:cNvPr id="1" name=""/>
        <p:cNvGrpSpPr/>
        <p:nvPr/>
      </p:nvGrpSpPr>
      <p:grpSpPr>
        <a:xfrm>
          <a:off x="0" y="0"/>
          <a:ext cx="0" cy="0"/>
          <a:chOff x="0" y="0"/>
          <a:chExt cx="0" cy="0"/>
        </a:xfrm>
      </p:grpSpPr>
      <p:sp>
        <p:nvSpPr>
          <p:cNvPr id="1026" name="Rechteck"/>
          <p:cNvSpPr/>
          <p:nvPr/>
        </p:nvSpPr>
        <p:spPr>
          <a:xfrm>
            <a:off x="11645900" y="3124200"/>
            <a:ext cx="723900" cy="5994400"/>
          </a:xfrm>
          <a:prstGeom prst="rect">
            <a:avLst/>
          </a:prstGeom>
          <a:solidFill>
            <a:srgbClr val="78ADF9"/>
          </a:solidFill>
          <a:ln w="12700">
            <a:miter lim="400000"/>
          </a:ln>
        </p:spPr>
        <p:txBody>
          <a:bodyPr lIns="0" tIns="0" rIns="0" bIns="0" anchor="ctr"/>
          <a:lstStyle/>
          <a:p>
            <a:pPr defTabSz="457200">
              <a:lnSpc>
                <a:spcPts val="3800"/>
              </a:lnSpc>
              <a:tabLst>
                <a:tab pos="1066800" algn="l"/>
              </a:tabLst>
              <a:defRPr sz="3200">
                <a:solidFill>
                  <a:srgbClr val="FFFFFF"/>
                </a:solidFill>
                <a:latin typeface="Helvetica Neue"/>
                <a:ea typeface="Helvetica Neue"/>
                <a:cs typeface="Helvetica Neue"/>
                <a:sym typeface="Helvetica Neue"/>
              </a:defRPr>
            </a:pPr>
            <a:endParaRPr/>
          </a:p>
        </p:txBody>
      </p:sp>
      <p:sp>
        <p:nvSpPr>
          <p:cNvPr id="1027" name="Rechteck"/>
          <p:cNvSpPr/>
          <p:nvPr/>
        </p:nvSpPr>
        <p:spPr>
          <a:xfrm>
            <a:off x="11645900" y="635000"/>
            <a:ext cx="723900" cy="2298700"/>
          </a:xfrm>
          <a:prstGeom prst="rect">
            <a:avLst/>
          </a:prstGeom>
          <a:solidFill>
            <a:srgbClr val="A3DAFE"/>
          </a:solidFill>
          <a:ln w="12700">
            <a:miter lim="400000"/>
          </a:ln>
        </p:spPr>
        <p:txBody>
          <a:bodyPr lIns="0" tIns="0" rIns="0" bIns="0" anchor="ctr"/>
          <a:lstStyle/>
          <a:p>
            <a:pPr defTabSz="457200">
              <a:lnSpc>
                <a:spcPts val="3800"/>
              </a:lnSpc>
              <a:tabLst>
                <a:tab pos="1066800" algn="l"/>
              </a:tabLst>
              <a:defRPr sz="3200">
                <a:solidFill>
                  <a:srgbClr val="FFFFFF"/>
                </a:solidFill>
                <a:latin typeface="Helvetica Neue"/>
                <a:ea typeface="Helvetica Neue"/>
                <a:cs typeface="Helvetica Neue"/>
                <a:sym typeface="Helvetica Neue"/>
              </a:defRPr>
            </a:pPr>
            <a:endParaRPr/>
          </a:p>
        </p:txBody>
      </p:sp>
      <p:sp>
        <p:nvSpPr>
          <p:cNvPr id="1028" name="Rechteck"/>
          <p:cNvSpPr/>
          <p:nvPr/>
        </p:nvSpPr>
        <p:spPr>
          <a:xfrm>
            <a:off x="635000" y="635000"/>
            <a:ext cx="10820400" cy="8483600"/>
          </a:xfrm>
          <a:prstGeom prst="rect">
            <a:avLst/>
          </a:prstGeom>
          <a:solidFill>
            <a:srgbClr val="78ADF9"/>
          </a:solidFill>
          <a:ln w="12700">
            <a:miter lim="400000"/>
          </a:ln>
        </p:spPr>
        <p:txBody>
          <a:bodyPr lIns="0" tIns="0" rIns="0" bIns="0" anchor="ctr"/>
          <a:lstStyle/>
          <a:p>
            <a:pPr defTabSz="457200">
              <a:lnSpc>
                <a:spcPts val="3800"/>
              </a:lnSpc>
              <a:tabLst>
                <a:tab pos="1066800" algn="l"/>
              </a:tabLst>
              <a:defRPr sz="3200">
                <a:solidFill>
                  <a:srgbClr val="FFFFFF"/>
                </a:solidFill>
                <a:latin typeface="Helvetica Neue"/>
                <a:ea typeface="Helvetica Neue"/>
                <a:cs typeface="Helvetica Neue"/>
                <a:sym typeface="Helvetica Neue"/>
              </a:defRPr>
            </a:pPr>
            <a:endParaRPr/>
          </a:p>
        </p:txBody>
      </p:sp>
      <p:sp>
        <p:nvSpPr>
          <p:cNvPr id="1029" name="Foliennummer"/>
          <p:cNvSpPr txBox="1">
            <a:spLocks noGrp="1"/>
          </p:cNvSpPr>
          <p:nvPr>
            <p:ph type="sldNum" sz="quarter" idx="2"/>
          </p:nvPr>
        </p:nvSpPr>
        <p:spPr>
          <a:xfrm>
            <a:off x="11765483" y="2336800"/>
            <a:ext cx="464617" cy="471221"/>
          </a:xfrm>
          <a:prstGeom prst="rect">
            <a:avLst/>
          </a:prstGeom>
        </p:spPr>
        <p:txBody>
          <a:bodyPr lIns="0" tIns="0" rIns="0" bIns="0" anchor="t"/>
          <a:lstStyle>
            <a:lvl1pPr algn="r" defTabSz="457200">
              <a:lnSpc>
                <a:spcPts val="3800"/>
              </a:lnSpc>
              <a:defRPr sz="32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 Center - Alt">
    <p:bg>
      <p:bgPr>
        <a:solidFill>
          <a:srgbClr val="FFFFFF"/>
        </a:solidFill>
        <a:effectLst/>
      </p:bgPr>
    </p:bg>
    <p:spTree>
      <p:nvGrpSpPr>
        <p:cNvPr id="1" name=""/>
        <p:cNvGrpSpPr/>
        <p:nvPr/>
      </p:nvGrpSpPr>
      <p:grpSpPr>
        <a:xfrm>
          <a:off x="0" y="0"/>
          <a:ext cx="0" cy="0"/>
          <a:chOff x="0" y="0"/>
          <a:chExt cx="0" cy="0"/>
        </a:xfrm>
      </p:grpSpPr>
      <p:sp>
        <p:nvSpPr>
          <p:cNvPr id="91" name="Form"/>
          <p:cNvSpPr/>
          <p:nvPr/>
        </p:nvSpPr>
        <p:spPr>
          <a:xfrm>
            <a:off x="1981200" y="444500"/>
            <a:ext cx="10579097" cy="7327900"/>
          </a:xfrm>
          <a:custGeom>
            <a:avLst/>
            <a:gdLst/>
            <a:ahLst/>
            <a:cxnLst>
              <a:cxn ang="0">
                <a:pos x="wd2" y="hd2"/>
              </a:cxn>
              <a:cxn ang="5400000">
                <a:pos x="wd2" y="hd2"/>
              </a:cxn>
              <a:cxn ang="10800000">
                <a:pos x="wd2" y="hd2"/>
              </a:cxn>
              <a:cxn ang="16200000">
                <a:pos x="wd2" y="hd2"/>
              </a:cxn>
            </a:cxnLst>
            <a:rect l="0" t="0" r="r" b="b"/>
            <a:pathLst>
              <a:path w="21600" h="21600" extrusionOk="0">
                <a:moveTo>
                  <a:pt x="0" y="1048"/>
                </a:moveTo>
                <a:cubicBezTo>
                  <a:pt x="0" y="469"/>
                  <a:pt x="325" y="0"/>
                  <a:pt x="726" y="0"/>
                </a:cubicBezTo>
                <a:lnTo>
                  <a:pt x="20874" y="0"/>
                </a:lnTo>
                <a:cubicBezTo>
                  <a:pt x="21275" y="0"/>
                  <a:pt x="21600" y="469"/>
                  <a:pt x="21600" y="1048"/>
                </a:cubicBezTo>
                <a:lnTo>
                  <a:pt x="21600" y="20552"/>
                </a:lnTo>
                <a:cubicBezTo>
                  <a:pt x="21600" y="21131"/>
                  <a:pt x="21275" y="21600"/>
                  <a:pt x="20874" y="21600"/>
                </a:cubicBezTo>
                <a:lnTo>
                  <a:pt x="0" y="21600"/>
                </a:lnTo>
                <a:cubicBezTo>
                  <a:pt x="13" y="21600"/>
                  <a:pt x="0" y="1048"/>
                  <a:pt x="0" y="1048"/>
                </a:cubicBezTo>
                <a:close/>
              </a:path>
            </a:pathLst>
          </a:custGeom>
          <a:solidFill>
            <a:srgbClr val="72B2DA"/>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92"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93"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666666"/>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94" name="Titeltext"/>
          <p:cNvSpPr txBox="1">
            <a:spLocks noGrp="1"/>
          </p:cNvSpPr>
          <p:nvPr>
            <p:ph type="title"/>
          </p:nvPr>
        </p:nvSpPr>
        <p:spPr>
          <a:xfrm>
            <a:off x="2286000" y="863600"/>
            <a:ext cx="8445500" cy="6692900"/>
          </a:xfrm>
          <a:prstGeom prst="rect">
            <a:avLst/>
          </a:prstGeom>
        </p:spPr>
        <p:txBody>
          <a:bodyPr lIns="50800" tIns="50800" rIns="50800" bIns="50800" anchor="ctr"/>
          <a:lstStyle>
            <a:lvl1pPr defTabSz="609600">
              <a:lnSpc>
                <a:spcPct val="100000"/>
              </a:lnSpc>
              <a:spcBef>
                <a:spcPts val="0"/>
              </a:spcBef>
              <a:tabLst/>
              <a:defRPr sz="6400">
                <a:solidFill>
                  <a:srgbClr val="FFFFFF"/>
                </a:solidFill>
                <a:latin typeface="+mj-lt"/>
                <a:ea typeface="+mj-ea"/>
                <a:cs typeface="+mj-cs"/>
                <a:sym typeface="Helvetica Neue Light"/>
              </a:defRPr>
            </a:lvl1pPr>
          </a:lstStyle>
          <a:p>
            <a:r>
              <a:t>Titeltext</a:t>
            </a:r>
          </a:p>
        </p:txBody>
      </p:sp>
      <p:sp>
        <p:nvSpPr>
          <p:cNvPr id="95" name="Foliennummer"/>
          <p:cNvSpPr txBox="1">
            <a:spLocks noGrp="1"/>
          </p:cNvSpPr>
          <p:nvPr>
            <p:ph type="sldNum" sz="quarter" idx="2"/>
          </p:nvPr>
        </p:nvSpPr>
        <p:spPr>
          <a:xfrm>
            <a:off x="1378627" y="7315200"/>
            <a:ext cx="453238"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Photo - Full - Plain">
    <p:bg>
      <p:bgPr>
        <a:solidFill>
          <a:srgbClr val="C0C0C0"/>
        </a:solidFill>
        <a:effectLst/>
      </p:bgPr>
    </p:bg>
    <p:spTree>
      <p:nvGrpSpPr>
        <p:cNvPr id="1" name=""/>
        <p:cNvGrpSpPr/>
        <p:nvPr/>
      </p:nvGrpSpPr>
      <p:grpSpPr>
        <a:xfrm>
          <a:off x="0" y="0"/>
          <a:ext cx="0" cy="0"/>
          <a:chOff x="0" y="0"/>
          <a:chExt cx="0" cy="0"/>
        </a:xfrm>
      </p:grpSpPr>
      <p:sp>
        <p:nvSpPr>
          <p:cNvPr id="1036" name="Rechteck"/>
          <p:cNvSpPr/>
          <p:nvPr/>
        </p:nvSpPr>
        <p:spPr>
          <a:xfrm rot="10800000" flipH="1">
            <a:off x="-63500" y="-1"/>
            <a:ext cx="13017500" cy="584201"/>
          </a:xfrm>
          <a:prstGeom prst="rect">
            <a:avLst/>
          </a:prstGeom>
          <a:solidFill>
            <a:srgbClr val="78ACFF"/>
          </a:solidFill>
          <a:ln w="25400">
            <a:miter lim="400000"/>
          </a:ln>
        </p:spPr>
        <p:txBody>
          <a:bodyPr lIns="38100" tIns="38100" rIns="38100" bIns="38100" anchor="ctr"/>
          <a:lstStyle/>
          <a:p>
            <a:pPr>
              <a:lnSpc>
                <a:spcPts val="3800"/>
              </a:lnSpc>
              <a:tabLst>
                <a:tab pos="1066800" algn="l"/>
              </a:tabLst>
              <a:defRPr sz="32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sp>
        <p:nvSpPr>
          <p:cNvPr id="1037" name="Rechteck"/>
          <p:cNvSpPr/>
          <p:nvPr/>
        </p:nvSpPr>
        <p:spPr>
          <a:xfrm rot="10800000" flipH="1">
            <a:off x="-12700" y="9156700"/>
            <a:ext cx="13017500" cy="584200"/>
          </a:xfrm>
          <a:prstGeom prst="rect">
            <a:avLst/>
          </a:prstGeom>
          <a:solidFill>
            <a:srgbClr val="78ACFF"/>
          </a:solidFill>
          <a:ln w="25400">
            <a:miter lim="400000"/>
          </a:ln>
        </p:spPr>
        <p:txBody>
          <a:bodyPr lIns="38100" tIns="38100" rIns="38100" bIns="38100" anchor="ctr"/>
          <a:lstStyle/>
          <a:p>
            <a:pPr>
              <a:lnSpc>
                <a:spcPts val="3800"/>
              </a:lnSpc>
              <a:tabLst>
                <a:tab pos="1066800" algn="l"/>
              </a:tabLst>
              <a:defRPr sz="32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pic>
        <p:nvPicPr>
          <p:cNvPr id="1038" name="cut-Full-Rev.png" descr="cut-Full-Rev.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039" name="Foliennummer"/>
          <p:cNvSpPr txBox="1">
            <a:spLocks noGrp="1"/>
          </p:cNvSpPr>
          <p:nvPr>
            <p:ph type="sldNum" sz="quarter" idx="2"/>
          </p:nvPr>
        </p:nvSpPr>
        <p:spPr>
          <a:xfrm>
            <a:off x="698500" y="2133600"/>
            <a:ext cx="444153" cy="419100"/>
          </a:xfrm>
          <a:prstGeom prst="rect">
            <a:avLst/>
          </a:prstGeom>
        </p:spPr>
        <p:txBody>
          <a:bodyPr/>
          <a:lstStyle>
            <a:lvl1pPr>
              <a:lnSpc>
                <a:spcPts val="2600"/>
              </a:lnSpc>
              <a:defRPr sz="2200"/>
            </a:lvl1p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Title &amp; Text - Split Accent - 3 Up Reverse">
    <p:bg>
      <p:bgPr>
        <a:solidFill>
          <a:srgbClr val="FFFFFF"/>
        </a:solidFill>
        <a:effectLst/>
      </p:bgPr>
    </p:bg>
    <p:spTree>
      <p:nvGrpSpPr>
        <p:cNvPr id="1" name=""/>
        <p:cNvGrpSpPr/>
        <p:nvPr/>
      </p:nvGrpSpPr>
      <p:grpSpPr>
        <a:xfrm>
          <a:off x="0" y="0"/>
          <a:ext cx="0" cy="0"/>
          <a:chOff x="0" y="0"/>
          <a:chExt cx="0" cy="0"/>
        </a:xfrm>
      </p:grpSpPr>
      <p:sp>
        <p:nvSpPr>
          <p:cNvPr id="1046" name="Rechteck"/>
          <p:cNvSpPr/>
          <p:nvPr/>
        </p:nvSpPr>
        <p:spPr>
          <a:xfrm>
            <a:off x="4191000" y="635000"/>
            <a:ext cx="8178800" cy="8483600"/>
          </a:xfrm>
          <a:prstGeom prst="rect">
            <a:avLst/>
          </a:prstGeom>
          <a:solidFill>
            <a:srgbClr val="6CA2F8"/>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047" name="Rechteck"/>
          <p:cNvSpPr/>
          <p:nvPr/>
        </p:nvSpPr>
        <p:spPr>
          <a:xfrm>
            <a:off x="635000" y="635000"/>
            <a:ext cx="368300" cy="2692400"/>
          </a:xfrm>
          <a:prstGeom prst="rect">
            <a:avLst/>
          </a:prstGeom>
          <a:solidFill>
            <a:srgbClr val="A3DAFE"/>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048" name="Rechteck"/>
          <p:cNvSpPr/>
          <p:nvPr/>
        </p:nvSpPr>
        <p:spPr>
          <a:xfrm>
            <a:off x="635000" y="3505200"/>
            <a:ext cx="368300" cy="2717800"/>
          </a:xfrm>
          <a:prstGeom prst="rect">
            <a:avLst/>
          </a:prstGeom>
          <a:solidFill>
            <a:srgbClr val="6CA2F8"/>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049" name="Rechteck"/>
          <p:cNvSpPr/>
          <p:nvPr/>
        </p:nvSpPr>
        <p:spPr>
          <a:xfrm>
            <a:off x="635000" y="6426200"/>
            <a:ext cx="368300" cy="2692400"/>
          </a:xfrm>
          <a:prstGeom prst="rect">
            <a:avLst/>
          </a:prstGeom>
          <a:solidFill>
            <a:srgbClr val="A3DAFE"/>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050" name="Bild"/>
          <p:cNvSpPr>
            <a:spLocks noGrp="1"/>
          </p:cNvSpPr>
          <p:nvPr>
            <p:ph type="pic" sz="quarter" idx="13"/>
          </p:nvPr>
        </p:nvSpPr>
        <p:spPr>
          <a:xfrm>
            <a:off x="812800" y="635000"/>
            <a:ext cx="3594100" cy="2693087"/>
          </a:xfrm>
          <a:prstGeom prst="rect">
            <a:avLst/>
          </a:prstGeom>
        </p:spPr>
        <p:txBody>
          <a:bodyPr lIns="91439" tIns="45719" rIns="91439" bIns="45719" anchor="t"/>
          <a:lstStyle/>
          <a:p>
            <a:endParaRPr/>
          </a:p>
        </p:txBody>
      </p:sp>
      <p:sp>
        <p:nvSpPr>
          <p:cNvPr id="1051" name="Bild"/>
          <p:cNvSpPr>
            <a:spLocks noGrp="1"/>
          </p:cNvSpPr>
          <p:nvPr>
            <p:ph type="pic" sz="quarter" idx="14"/>
          </p:nvPr>
        </p:nvSpPr>
        <p:spPr>
          <a:xfrm>
            <a:off x="774700" y="3505200"/>
            <a:ext cx="3619500" cy="2717800"/>
          </a:xfrm>
          <a:prstGeom prst="rect">
            <a:avLst/>
          </a:prstGeom>
        </p:spPr>
        <p:txBody>
          <a:bodyPr lIns="91439" tIns="45719" rIns="91439" bIns="45719" anchor="t"/>
          <a:lstStyle/>
          <a:p>
            <a:endParaRPr/>
          </a:p>
        </p:txBody>
      </p:sp>
      <p:sp>
        <p:nvSpPr>
          <p:cNvPr id="1052" name="Bild"/>
          <p:cNvSpPr>
            <a:spLocks noGrp="1"/>
          </p:cNvSpPr>
          <p:nvPr>
            <p:ph type="pic" sz="quarter" idx="15"/>
          </p:nvPr>
        </p:nvSpPr>
        <p:spPr>
          <a:xfrm>
            <a:off x="812800" y="6426200"/>
            <a:ext cx="3594100" cy="2692400"/>
          </a:xfrm>
          <a:prstGeom prst="rect">
            <a:avLst/>
          </a:prstGeom>
        </p:spPr>
        <p:txBody>
          <a:bodyPr lIns="91439" tIns="45719" rIns="91439" bIns="45719" anchor="t"/>
          <a:lstStyle/>
          <a:p>
            <a:endParaRPr/>
          </a:p>
        </p:txBody>
      </p:sp>
      <p:sp>
        <p:nvSpPr>
          <p:cNvPr id="1053" name="Titeltext"/>
          <p:cNvSpPr txBox="1">
            <a:spLocks noGrp="1"/>
          </p:cNvSpPr>
          <p:nvPr>
            <p:ph type="title"/>
          </p:nvPr>
        </p:nvSpPr>
        <p:spPr>
          <a:xfrm>
            <a:off x="4660900" y="863600"/>
            <a:ext cx="7239000" cy="31750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054" name="Textebene 1…"/>
          <p:cNvSpPr txBox="1">
            <a:spLocks noGrp="1"/>
          </p:cNvSpPr>
          <p:nvPr>
            <p:ph type="body" sz="half" idx="1"/>
          </p:nvPr>
        </p:nvSpPr>
        <p:spPr>
          <a:xfrm>
            <a:off x="4660900" y="4114800"/>
            <a:ext cx="7239000" cy="4775200"/>
          </a:xfrm>
          <a:prstGeom prst="rect">
            <a:avLst/>
          </a:prstGeom>
        </p:spPr>
        <p:txBody>
          <a:bodyPr anchor="t"/>
          <a:lstStyle>
            <a:lvl1pPr marL="0" indent="0" defTabSz="457200">
              <a:lnSpc>
                <a:spcPts val="3300"/>
              </a:lnSpc>
              <a:spcBef>
                <a:spcPts val="800"/>
              </a:spcBef>
              <a:buSzTx/>
              <a:buFontTx/>
              <a:buNone/>
              <a:tabLst>
                <a:tab pos="990600" algn="l"/>
              </a:tabLst>
              <a:defRPr sz="2800">
                <a:solidFill>
                  <a:srgbClr val="FFFFFF"/>
                </a:solidFill>
                <a:latin typeface="Helvetica Neue"/>
                <a:ea typeface="Helvetica Neue"/>
                <a:cs typeface="Helvetica Neue"/>
                <a:sym typeface="Helvetica Neue"/>
              </a:defRPr>
            </a:lvl1pPr>
            <a:lvl2pPr marL="0" indent="0" defTabSz="457200">
              <a:lnSpc>
                <a:spcPts val="2800"/>
              </a:lnSpc>
              <a:spcBef>
                <a:spcPts val="800"/>
              </a:spcBef>
              <a:buSzTx/>
              <a:buFontTx/>
              <a:buNone/>
              <a:tabLst>
                <a:tab pos="1397000" algn="l"/>
              </a:tabLst>
              <a:defRPr sz="2400">
                <a:solidFill>
                  <a:srgbClr val="FFFFFF"/>
                </a:solidFill>
                <a:latin typeface="Helvetica Neue"/>
                <a:ea typeface="Helvetica Neue"/>
                <a:cs typeface="Helvetica Neue"/>
                <a:sym typeface="Helvetica Neue"/>
              </a:defRPr>
            </a:lvl2pPr>
            <a:lvl3pPr marL="0" indent="0" defTabSz="457200">
              <a:lnSpc>
                <a:spcPts val="2600"/>
              </a:lnSpc>
              <a:spcBef>
                <a:spcPts val="800"/>
              </a:spcBef>
              <a:buSzTx/>
              <a:buFontTx/>
              <a:buNone/>
              <a:tabLst>
                <a:tab pos="1790700" algn="l"/>
              </a:tabLst>
              <a:defRPr sz="2200">
                <a:solidFill>
                  <a:srgbClr val="FFFFFF"/>
                </a:solidFill>
                <a:latin typeface="Helvetica Neue"/>
                <a:ea typeface="Helvetica Neue"/>
                <a:cs typeface="Helvetica Neue"/>
                <a:sym typeface="Helvetica Neue"/>
              </a:defRPr>
            </a:lvl3pPr>
            <a:lvl4pPr marL="0" indent="0" defTabSz="457200">
              <a:spcBef>
                <a:spcPts val="800"/>
              </a:spcBef>
              <a:buSzTx/>
              <a:buFontTx/>
              <a:buNone/>
              <a:tabLst>
                <a:tab pos="2184400" algn="l"/>
              </a:tabLst>
              <a:defRPr>
                <a:solidFill>
                  <a:srgbClr val="FFFFFF"/>
                </a:solidFill>
                <a:latin typeface="Helvetica Neue"/>
                <a:ea typeface="Helvetica Neue"/>
                <a:cs typeface="Helvetica Neue"/>
                <a:sym typeface="Helvetica Neue"/>
              </a:defRPr>
            </a:lvl4pPr>
            <a:lvl5pPr marL="0" indent="0" defTabSz="457200">
              <a:lnSpc>
                <a:spcPts val="2400"/>
              </a:lnSpc>
              <a:spcBef>
                <a:spcPts val="800"/>
              </a:spcBef>
              <a:buSzTx/>
              <a:buFontTx/>
              <a:buNone/>
              <a:tabLst>
                <a:tab pos="2590800" algn="l"/>
              </a:tabLst>
              <a:defRPr sz="2000">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055" name="Foliennummer"/>
          <p:cNvSpPr txBox="1">
            <a:spLocks noGrp="1"/>
          </p:cNvSpPr>
          <p:nvPr>
            <p:ph type="sldNum" sz="quarter" idx="2"/>
          </p:nvPr>
        </p:nvSpPr>
        <p:spPr>
          <a:xfrm>
            <a:off x="11821972" y="8521700"/>
            <a:ext cx="408128" cy="421844"/>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pic>
        <p:nvPicPr>
          <p:cNvPr id="1062" name="cut-textBase.png" descr="cut-textBase.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063" name="Rechteck"/>
          <p:cNvSpPr/>
          <p:nvPr/>
        </p:nvSpPr>
        <p:spPr>
          <a:xfrm>
            <a:off x="355600" y="165100"/>
            <a:ext cx="12280900" cy="2806700"/>
          </a:xfrm>
          <a:prstGeom prst="rect">
            <a:avLst/>
          </a:prstGeom>
          <a:solidFill>
            <a:srgbClr val="78ACFF"/>
          </a:solidFill>
          <a:ln w="25400">
            <a:miter lim="400000"/>
          </a:ln>
        </p:spPr>
        <p:txBody>
          <a:bodyPr lIns="38100" tIns="38100" rIns="38100" bIns="38100" anchor="ctr"/>
          <a:lstStyle/>
          <a:p>
            <a:pPr>
              <a:lnSpc>
                <a:spcPts val="3800"/>
              </a:lnSpc>
              <a:tabLst>
                <a:tab pos="1066800" algn="l"/>
              </a:tabLst>
              <a:defRPr sz="32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sp>
        <p:nvSpPr>
          <p:cNvPr id="1064" name="Titeltext"/>
          <p:cNvSpPr txBox="1">
            <a:spLocks noGrp="1"/>
          </p:cNvSpPr>
          <p:nvPr>
            <p:ph type="title"/>
          </p:nvPr>
        </p:nvSpPr>
        <p:spPr>
          <a:xfrm>
            <a:off x="1968500" y="165100"/>
            <a:ext cx="10274300" cy="2628900"/>
          </a:xfrm>
          <a:prstGeom prst="rect">
            <a:avLst/>
          </a:prstGeom>
        </p:spPr>
        <p:txBody>
          <a:bodyPr lIns="50800" tIns="50800" rIns="50800" bIns="50800"/>
          <a:lstStyle>
            <a:lvl1pPr algn="r">
              <a:lnSpc>
                <a:spcPts val="7200"/>
              </a:lnSpc>
              <a:defRPr sz="6000">
                <a:solidFill>
                  <a:srgbClr val="FFFFFF"/>
                </a:solidFill>
              </a:defRPr>
            </a:lvl1pPr>
          </a:lstStyle>
          <a:p>
            <a:r>
              <a:t>Titeltext</a:t>
            </a:r>
          </a:p>
        </p:txBody>
      </p:sp>
      <p:sp>
        <p:nvSpPr>
          <p:cNvPr id="1065" name="Textebene 1…"/>
          <p:cNvSpPr txBox="1">
            <a:spLocks noGrp="1"/>
          </p:cNvSpPr>
          <p:nvPr>
            <p:ph type="body" idx="1"/>
          </p:nvPr>
        </p:nvSpPr>
        <p:spPr>
          <a:xfrm>
            <a:off x="647700" y="3213100"/>
            <a:ext cx="11569700" cy="5753100"/>
          </a:xfrm>
          <a:prstGeom prst="rect">
            <a:avLst/>
          </a:prstGeom>
        </p:spPr>
        <p:txBody>
          <a:bodyPr/>
          <a:lstStyle>
            <a:lvl1pPr>
              <a:lnSpc>
                <a:spcPts val="3800"/>
              </a:lnSpc>
              <a:buBlip>
                <a:blip r:embed="rId3"/>
              </a:buBlip>
              <a:defRPr sz="3200"/>
            </a:lvl1pPr>
            <a:lvl2pPr marL="1016912" indent="-407312">
              <a:lnSpc>
                <a:spcPts val="3600"/>
              </a:lnSpc>
              <a:buBlip>
                <a:blip r:embed="rId3"/>
              </a:buBlip>
              <a:defRPr sz="3000"/>
            </a:lvl2pPr>
            <a:lvl3pPr>
              <a:lnSpc>
                <a:spcPts val="3300"/>
              </a:lnSpc>
              <a:buBlip>
                <a:blip r:embed="rId3"/>
              </a:buBlip>
              <a:defRPr sz="2800"/>
            </a:lvl3pPr>
            <a:lvl4pPr>
              <a:lnSpc>
                <a:spcPts val="2800"/>
              </a:lnSpc>
              <a:buBlip>
                <a:blip r:embed="rId3"/>
              </a:buBlip>
              <a:defRPr sz="2400"/>
            </a:lvl4pPr>
            <a:lvl5pPr>
              <a:lnSpc>
                <a:spcPts val="2800"/>
              </a:lnSpc>
              <a:buBlip>
                <a:blip r:embed="rId3"/>
              </a:buBlip>
              <a:defRPr sz="2400"/>
            </a:lvl5pPr>
          </a:lstStyle>
          <a:p>
            <a:r>
              <a:t>Textebene 1</a:t>
            </a:r>
          </a:p>
          <a:p>
            <a:pPr lvl="1"/>
            <a:r>
              <a:t>Textebene 2</a:t>
            </a:r>
          </a:p>
          <a:p>
            <a:pPr lvl="2"/>
            <a:r>
              <a:t>Textebene 3</a:t>
            </a:r>
          </a:p>
          <a:p>
            <a:pPr lvl="3"/>
            <a:r>
              <a:t>Textebene 4</a:t>
            </a:r>
          </a:p>
          <a:p>
            <a:pPr lvl="4"/>
            <a:r>
              <a:t>Textebene 5</a:t>
            </a:r>
          </a:p>
        </p:txBody>
      </p:sp>
      <p:sp>
        <p:nvSpPr>
          <p:cNvPr id="1066" name="Foliennummer"/>
          <p:cNvSpPr txBox="1">
            <a:spLocks noGrp="1"/>
          </p:cNvSpPr>
          <p:nvPr>
            <p:ph type="sldNum" sz="quarter" idx="2"/>
          </p:nvPr>
        </p:nvSpPr>
        <p:spPr>
          <a:xfrm>
            <a:off x="698500" y="2133600"/>
            <a:ext cx="444153" cy="419100"/>
          </a:xfrm>
          <a:prstGeom prst="rect">
            <a:avLst/>
          </a:prstGeom>
        </p:spPr>
        <p:txBody>
          <a:bodyPr anchor="t"/>
          <a:lstStyle>
            <a:lvl1pPr>
              <a:lnSpc>
                <a:spcPts val="2600"/>
              </a:lnSpc>
              <a:defRPr sz="2200"/>
            </a:lvl1p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Photo - Horizontal Wide">
    <p:bg>
      <p:bgPr>
        <a:solidFill>
          <a:srgbClr val="FFFFFF"/>
        </a:solidFill>
        <a:effectLst/>
      </p:bgPr>
    </p:bg>
    <p:spTree>
      <p:nvGrpSpPr>
        <p:cNvPr id="1" name=""/>
        <p:cNvGrpSpPr/>
        <p:nvPr/>
      </p:nvGrpSpPr>
      <p:grpSpPr>
        <a:xfrm>
          <a:off x="0" y="0"/>
          <a:ext cx="0" cy="0"/>
          <a:chOff x="0" y="0"/>
          <a:chExt cx="0" cy="0"/>
        </a:xfrm>
      </p:grpSpPr>
      <p:sp>
        <p:nvSpPr>
          <p:cNvPr id="1073" name="Rechteck"/>
          <p:cNvSpPr/>
          <p:nvPr/>
        </p:nvSpPr>
        <p:spPr>
          <a:xfrm>
            <a:off x="635000" y="7162800"/>
            <a:ext cx="9283700" cy="1955800"/>
          </a:xfrm>
          <a:prstGeom prst="rect">
            <a:avLst/>
          </a:prstGeom>
          <a:solidFill>
            <a:srgbClr val="79ACFB"/>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074" name="Bild"/>
          <p:cNvSpPr>
            <a:spLocks noGrp="1"/>
          </p:cNvSpPr>
          <p:nvPr>
            <p:ph type="pic" idx="13"/>
          </p:nvPr>
        </p:nvSpPr>
        <p:spPr>
          <a:xfrm>
            <a:off x="635000" y="-584200"/>
            <a:ext cx="11734800" cy="8792974"/>
          </a:xfrm>
          <a:prstGeom prst="rect">
            <a:avLst/>
          </a:prstGeom>
        </p:spPr>
        <p:txBody>
          <a:bodyPr lIns="91439" tIns="45719" rIns="91439" bIns="45719" anchor="t"/>
          <a:lstStyle/>
          <a:p>
            <a:endParaRPr/>
          </a:p>
        </p:txBody>
      </p:sp>
      <p:sp>
        <p:nvSpPr>
          <p:cNvPr id="1075"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076"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Photo - Vertical Reverse">
    <p:bg>
      <p:bgPr>
        <a:solidFill>
          <a:srgbClr val="FFFFFF"/>
        </a:solidFill>
        <a:effectLst/>
      </p:bgPr>
    </p:bg>
    <p:spTree>
      <p:nvGrpSpPr>
        <p:cNvPr id="1" name=""/>
        <p:cNvGrpSpPr/>
        <p:nvPr/>
      </p:nvGrpSpPr>
      <p:grpSpPr>
        <a:xfrm>
          <a:off x="0" y="0"/>
          <a:ext cx="0" cy="0"/>
          <a:chOff x="0" y="0"/>
          <a:chExt cx="0" cy="0"/>
        </a:xfrm>
      </p:grpSpPr>
      <p:sp>
        <p:nvSpPr>
          <p:cNvPr id="1083" name="Rechteck"/>
          <p:cNvSpPr/>
          <p:nvPr/>
        </p:nvSpPr>
        <p:spPr>
          <a:xfrm>
            <a:off x="6604000" y="635000"/>
            <a:ext cx="5765800" cy="8483600"/>
          </a:xfrm>
          <a:prstGeom prst="rect">
            <a:avLst/>
          </a:prstGeom>
          <a:solidFill>
            <a:srgbClr val="6EA4FA"/>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084" name="Bild"/>
          <p:cNvSpPr>
            <a:spLocks noGrp="1"/>
          </p:cNvSpPr>
          <p:nvPr>
            <p:ph type="pic" idx="13"/>
          </p:nvPr>
        </p:nvSpPr>
        <p:spPr>
          <a:xfrm>
            <a:off x="-2133600" y="635000"/>
            <a:ext cx="11315701" cy="8486775"/>
          </a:xfrm>
          <a:prstGeom prst="rect">
            <a:avLst/>
          </a:prstGeom>
        </p:spPr>
        <p:txBody>
          <a:bodyPr lIns="91439" tIns="45719" rIns="91439" bIns="45719" anchor="t"/>
          <a:lstStyle/>
          <a:p>
            <a:endParaRPr/>
          </a:p>
        </p:txBody>
      </p:sp>
      <p:sp>
        <p:nvSpPr>
          <p:cNvPr id="1085" name="Titeltext"/>
          <p:cNvSpPr txBox="1">
            <a:spLocks noGrp="1"/>
          </p:cNvSpPr>
          <p:nvPr>
            <p:ph type="title"/>
          </p:nvPr>
        </p:nvSpPr>
        <p:spPr>
          <a:xfrm>
            <a:off x="7073900" y="863600"/>
            <a:ext cx="4826000" cy="31750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086" name="Textebene 1…"/>
          <p:cNvSpPr txBox="1">
            <a:spLocks noGrp="1"/>
          </p:cNvSpPr>
          <p:nvPr>
            <p:ph type="body" sz="quarter" idx="1"/>
          </p:nvPr>
        </p:nvSpPr>
        <p:spPr>
          <a:xfrm>
            <a:off x="7073900" y="4114800"/>
            <a:ext cx="4826000" cy="4762500"/>
          </a:xfrm>
          <a:prstGeom prst="rect">
            <a:avLst/>
          </a:prstGeom>
        </p:spPr>
        <p:txBody>
          <a:bodyPr anchor="t"/>
          <a:lstStyle>
            <a:lvl1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1pPr>
            <a:lvl2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2pPr>
            <a:lvl3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3pPr>
            <a:lvl4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4pPr>
            <a:lvl5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087" name="Foliennummer"/>
          <p:cNvSpPr txBox="1">
            <a:spLocks noGrp="1"/>
          </p:cNvSpPr>
          <p:nvPr>
            <p:ph type="sldNum" sz="quarter" idx="2"/>
          </p:nvPr>
        </p:nvSpPr>
        <p:spPr>
          <a:xfrm>
            <a:off x="11793727" y="774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Title, Text &amp; Photo with Caption - Left Kopie">
    <p:bg>
      <p:bgPr>
        <a:solidFill>
          <a:srgbClr val="FFFFFF"/>
        </a:solidFill>
        <a:effectLst/>
      </p:bgPr>
    </p:bg>
    <p:spTree>
      <p:nvGrpSpPr>
        <p:cNvPr id="1" name=""/>
        <p:cNvGrpSpPr/>
        <p:nvPr/>
      </p:nvGrpSpPr>
      <p:grpSpPr>
        <a:xfrm>
          <a:off x="0" y="0"/>
          <a:ext cx="0" cy="0"/>
          <a:chOff x="0" y="0"/>
          <a:chExt cx="0" cy="0"/>
        </a:xfrm>
      </p:grpSpPr>
      <p:sp>
        <p:nvSpPr>
          <p:cNvPr id="1094" name="Rechteck"/>
          <p:cNvSpPr/>
          <p:nvPr/>
        </p:nvSpPr>
        <p:spPr>
          <a:xfrm>
            <a:off x="635000" y="6426200"/>
            <a:ext cx="368300" cy="2692400"/>
          </a:xfrm>
          <a:prstGeom prst="rect">
            <a:avLst/>
          </a:prstGeom>
          <a:solidFill>
            <a:srgbClr val="94D1FE"/>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095" name="Rechteck"/>
          <p:cNvSpPr/>
          <p:nvPr/>
        </p:nvSpPr>
        <p:spPr>
          <a:xfrm>
            <a:off x="635000" y="635000"/>
            <a:ext cx="368300" cy="5613400"/>
          </a:xfrm>
          <a:prstGeom prst="rect">
            <a:avLst/>
          </a:prstGeom>
          <a:solidFill>
            <a:srgbClr val="6EA2F5"/>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096" name="Rechteck"/>
          <p:cNvSpPr/>
          <p:nvPr/>
        </p:nvSpPr>
        <p:spPr>
          <a:xfrm>
            <a:off x="4178300" y="635000"/>
            <a:ext cx="8191500" cy="8483600"/>
          </a:xfrm>
          <a:prstGeom prst="rect">
            <a:avLst/>
          </a:prstGeom>
          <a:solidFill>
            <a:srgbClr val="6EA2F5"/>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097" name="Rechteck"/>
          <p:cNvSpPr/>
          <p:nvPr/>
        </p:nvSpPr>
        <p:spPr>
          <a:xfrm>
            <a:off x="1206500" y="6426200"/>
            <a:ext cx="2781300" cy="2692400"/>
          </a:xfrm>
          <a:prstGeom prst="rect">
            <a:avLst/>
          </a:prstGeom>
          <a:solidFill>
            <a:srgbClr val="60A4DC"/>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098" name="Add notes or a caption; delete this if not needed."/>
          <p:cNvSpPr txBox="1">
            <a:spLocks noGrp="1"/>
          </p:cNvSpPr>
          <p:nvPr>
            <p:ph type="body" sz="quarter" idx="13"/>
          </p:nvPr>
        </p:nvSpPr>
        <p:spPr>
          <a:xfrm>
            <a:off x="1435100" y="6654800"/>
            <a:ext cx="2362200" cy="1618489"/>
          </a:xfrm>
          <a:prstGeom prst="rect">
            <a:avLst/>
          </a:prstGeom>
        </p:spPr>
        <p:txBody>
          <a:bodyPr anchor="t">
            <a:spAutoFit/>
          </a:bodyPr>
          <a:lstStyle/>
          <a:p>
            <a:pPr marL="0" indent="0" algn="r" defTabSz="457200">
              <a:lnSpc>
                <a:spcPts val="2400"/>
              </a:lnSpc>
              <a:spcBef>
                <a:spcPts val="0"/>
              </a:spcBef>
              <a:buClrTx/>
              <a:buSzTx/>
              <a:buFontTx/>
              <a:buNone/>
              <a:tabLst>
                <a:tab pos="1066800" algn="l"/>
              </a:tabLst>
              <a:defRPr sz="2000" i="1">
                <a:solidFill>
                  <a:srgbClr val="FFFFFF"/>
                </a:solidFill>
                <a:latin typeface="+mj-lt"/>
                <a:ea typeface="+mj-ea"/>
                <a:cs typeface="+mj-cs"/>
                <a:sym typeface="Helvetica Neue Light"/>
              </a:defRPr>
            </a:pPr>
            <a:r>
              <a:t>Add notes or a caption; delete this if not needed.</a:t>
            </a:r>
          </a:p>
          <a:p>
            <a:pPr marL="0" indent="0" algn="r" defTabSz="457200">
              <a:lnSpc>
                <a:spcPts val="2400"/>
              </a:lnSpc>
              <a:spcBef>
                <a:spcPts val="0"/>
              </a:spcBef>
              <a:buClrTx/>
              <a:buSzTx/>
              <a:buFontTx/>
              <a:buNone/>
              <a:tabLst>
                <a:tab pos="1066800" algn="l"/>
              </a:tabLst>
              <a:defRPr sz="2000" i="1">
                <a:solidFill>
                  <a:srgbClr val="FFFFFF"/>
                </a:solidFill>
                <a:latin typeface="+mj-lt"/>
                <a:ea typeface="+mj-ea"/>
                <a:cs typeface="+mj-cs"/>
                <a:sym typeface="Helvetica Neue Light"/>
              </a:defRPr>
            </a:pPr>
            <a:endParaRPr/>
          </a:p>
        </p:txBody>
      </p:sp>
      <p:sp>
        <p:nvSpPr>
          <p:cNvPr id="1099" name="Bild"/>
          <p:cNvSpPr>
            <a:spLocks noGrp="1"/>
          </p:cNvSpPr>
          <p:nvPr>
            <p:ph type="pic" sz="half" idx="14"/>
          </p:nvPr>
        </p:nvSpPr>
        <p:spPr>
          <a:xfrm>
            <a:off x="-1143000" y="635000"/>
            <a:ext cx="7467600" cy="5613401"/>
          </a:xfrm>
          <a:prstGeom prst="rect">
            <a:avLst/>
          </a:prstGeom>
        </p:spPr>
        <p:txBody>
          <a:bodyPr lIns="91439" tIns="45719" rIns="91439" bIns="45719" anchor="t"/>
          <a:lstStyle/>
          <a:p>
            <a:endParaRPr/>
          </a:p>
        </p:txBody>
      </p:sp>
      <p:sp>
        <p:nvSpPr>
          <p:cNvPr id="1100" name="Titeltext"/>
          <p:cNvSpPr txBox="1">
            <a:spLocks noGrp="1"/>
          </p:cNvSpPr>
          <p:nvPr>
            <p:ph type="title"/>
          </p:nvPr>
        </p:nvSpPr>
        <p:spPr>
          <a:xfrm>
            <a:off x="4648200" y="863600"/>
            <a:ext cx="7251700" cy="3175000"/>
          </a:xfrm>
          <a:prstGeom prst="rect">
            <a:avLst/>
          </a:prstGeom>
        </p:spPr>
        <p:txBody>
          <a:bodyPr lIns="50800" tIns="50800" rIns="50800" bIns="50800"/>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101" name="Textebene 1…"/>
          <p:cNvSpPr txBox="1">
            <a:spLocks noGrp="1"/>
          </p:cNvSpPr>
          <p:nvPr>
            <p:ph type="body" sz="half" idx="1"/>
          </p:nvPr>
        </p:nvSpPr>
        <p:spPr>
          <a:xfrm>
            <a:off x="4648200" y="4102100"/>
            <a:ext cx="7251700" cy="4775200"/>
          </a:xfrm>
          <a:prstGeom prst="rect">
            <a:avLst/>
          </a:prstGeom>
        </p:spPr>
        <p:txBody>
          <a:bodyPr anchor="t"/>
          <a:lstStyle>
            <a:lvl1pPr marL="0" indent="0" defTabSz="457200">
              <a:lnSpc>
                <a:spcPts val="3300"/>
              </a:lnSpc>
              <a:spcBef>
                <a:spcPts val="800"/>
              </a:spcBef>
              <a:buSzTx/>
              <a:buFontTx/>
              <a:buNone/>
              <a:tabLst>
                <a:tab pos="990600" algn="l"/>
              </a:tabLst>
              <a:defRPr sz="2800">
                <a:solidFill>
                  <a:srgbClr val="FFFFFF"/>
                </a:solidFill>
                <a:latin typeface="Helvetica Neue"/>
                <a:ea typeface="Helvetica Neue"/>
                <a:cs typeface="Helvetica Neue"/>
                <a:sym typeface="Helvetica Neue"/>
              </a:defRPr>
            </a:lvl1pPr>
            <a:lvl2pPr marL="0" indent="0" defTabSz="457200">
              <a:lnSpc>
                <a:spcPts val="2800"/>
              </a:lnSpc>
              <a:spcBef>
                <a:spcPts val="800"/>
              </a:spcBef>
              <a:buSzTx/>
              <a:buFontTx/>
              <a:buNone/>
              <a:tabLst>
                <a:tab pos="1397000" algn="l"/>
              </a:tabLst>
              <a:defRPr sz="2400">
                <a:solidFill>
                  <a:srgbClr val="FFFFFF"/>
                </a:solidFill>
                <a:latin typeface="Helvetica Neue"/>
                <a:ea typeface="Helvetica Neue"/>
                <a:cs typeface="Helvetica Neue"/>
                <a:sym typeface="Helvetica Neue"/>
              </a:defRPr>
            </a:lvl2pPr>
            <a:lvl3pPr marL="0" indent="0" defTabSz="457200">
              <a:lnSpc>
                <a:spcPts val="2600"/>
              </a:lnSpc>
              <a:spcBef>
                <a:spcPts val="800"/>
              </a:spcBef>
              <a:buSzTx/>
              <a:buFontTx/>
              <a:buNone/>
              <a:tabLst>
                <a:tab pos="1790700" algn="l"/>
              </a:tabLst>
              <a:defRPr sz="2200">
                <a:solidFill>
                  <a:srgbClr val="FFFFFF"/>
                </a:solidFill>
                <a:latin typeface="Helvetica Neue"/>
                <a:ea typeface="Helvetica Neue"/>
                <a:cs typeface="Helvetica Neue"/>
                <a:sym typeface="Helvetica Neue"/>
              </a:defRPr>
            </a:lvl3pPr>
            <a:lvl4pPr marL="0" indent="0" defTabSz="457200">
              <a:spcBef>
                <a:spcPts val="800"/>
              </a:spcBef>
              <a:buSzTx/>
              <a:buFontTx/>
              <a:buNone/>
              <a:tabLst>
                <a:tab pos="2184400" algn="l"/>
              </a:tabLst>
              <a:defRPr>
                <a:solidFill>
                  <a:srgbClr val="FFFFFF"/>
                </a:solidFill>
                <a:latin typeface="Helvetica Neue"/>
                <a:ea typeface="Helvetica Neue"/>
                <a:cs typeface="Helvetica Neue"/>
                <a:sym typeface="Helvetica Neue"/>
              </a:defRPr>
            </a:lvl4pPr>
            <a:lvl5pPr marL="0" indent="0" defTabSz="457200">
              <a:lnSpc>
                <a:spcPts val="2400"/>
              </a:lnSpc>
              <a:spcBef>
                <a:spcPts val="800"/>
              </a:spcBef>
              <a:buSzTx/>
              <a:buFontTx/>
              <a:buNone/>
              <a:tabLst>
                <a:tab pos="2590800" algn="l"/>
              </a:tabLst>
              <a:defRPr sz="2000">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102" name="Foliennummer"/>
          <p:cNvSpPr txBox="1">
            <a:spLocks noGrp="1"/>
          </p:cNvSpPr>
          <p:nvPr>
            <p:ph type="sldNum" sz="quarter" idx="2"/>
          </p:nvPr>
        </p:nvSpPr>
        <p:spPr>
          <a:xfrm>
            <a:off x="11821972" y="8521700"/>
            <a:ext cx="408128" cy="421844"/>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Title - Center Kopie">
    <p:bg>
      <p:bgPr>
        <a:solidFill>
          <a:srgbClr val="FFFFFF"/>
        </a:solidFill>
        <a:effectLst/>
      </p:bgPr>
    </p:bg>
    <p:spTree>
      <p:nvGrpSpPr>
        <p:cNvPr id="1" name=""/>
        <p:cNvGrpSpPr/>
        <p:nvPr/>
      </p:nvGrpSpPr>
      <p:grpSpPr>
        <a:xfrm>
          <a:off x="0" y="0"/>
          <a:ext cx="0" cy="0"/>
          <a:chOff x="0" y="0"/>
          <a:chExt cx="0" cy="0"/>
        </a:xfrm>
      </p:grpSpPr>
      <p:sp>
        <p:nvSpPr>
          <p:cNvPr id="1109" name="Rechteck"/>
          <p:cNvSpPr/>
          <p:nvPr/>
        </p:nvSpPr>
        <p:spPr>
          <a:xfrm>
            <a:off x="3835400" y="635000"/>
            <a:ext cx="5334000" cy="8483600"/>
          </a:xfrm>
          <a:prstGeom prst="rect">
            <a:avLst/>
          </a:prstGeom>
          <a:solidFill>
            <a:srgbClr val="6EA2F6"/>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110" name="Bild"/>
          <p:cNvSpPr>
            <a:spLocks noGrp="1"/>
          </p:cNvSpPr>
          <p:nvPr>
            <p:ph type="pic" idx="13"/>
          </p:nvPr>
        </p:nvSpPr>
        <p:spPr>
          <a:xfrm>
            <a:off x="-3505200" y="635000"/>
            <a:ext cx="11315700" cy="8478939"/>
          </a:xfrm>
          <a:prstGeom prst="rect">
            <a:avLst/>
          </a:prstGeom>
        </p:spPr>
        <p:txBody>
          <a:bodyPr lIns="91439" tIns="45719" rIns="91439" bIns="45719" anchor="t"/>
          <a:lstStyle/>
          <a:p>
            <a:endParaRPr/>
          </a:p>
        </p:txBody>
      </p:sp>
      <p:sp>
        <p:nvSpPr>
          <p:cNvPr id="1111" name="Bild"/>
          <p:cNvSpPr>
            <a:spLocks noGrp="1"/>
          </p:cNvSpPr>
          <p:nvPr>
            <p:ph type="pic" idx="14"/>
          </p:nvPr>
        </p:nvSpPr>
        <p:spPr>
          <a:xfrm>
            <a:off x="5207000" y="635000"/>
            <a:ext cx="11315700" cy="8478939"/>
          </a:xfrm>
          <a:prstGeom prst="rect">
            <a:avLst/>
          </a:prstGeom>
        </p:spPr>
        <p:txBody>
          <a:bodyPr lIns="91439" tIns="45719" rIns="91439" bIns="45719" anchor="t"/>
          <a:lstStyle/>
          <a:p>
            <a:endParaRPr/>
          </a:p>
        </p:txBody>
      </p:sp>
      <p:sp>
        <p:nvSpPr>
          <p:cNvPr id="1112" name="Titeltext"/>
          <p:cNvSpPr txBox="1">
            <a:spLocks noGrp="1"/>
          </p:cNvSpPr>
          <p:nvPr>
            <p:ph type="title"/>
          </p:nvPr>
        </p:nvSpPr>
        <p:spPr>
          <a:xfrm>
            <a:off x="4051300" y="1955800"/>
            <a:ext cx="4889500" cy="5854700"/>
          </a:xfrm>
          <a:prstGeom prst="rect">
            <a:avLst/>
          </a:prstGeom>
        </p:spPr>
        <p:txBody>
          <a:bodyPr anchor="ctr"/>
          <a:lstStyle>
            <a:lvl1pPr algn="ctr" defTabSz="457200">
              <a:lnSpc>
                <a:spcPts val="7600"/>
              </a:lnSpc>
              <a:spcBef>
                <a:spcPts val="0"/>
              </a:spcBef>
              <a:defRPr sz="6400">
                <a:solidFill>
                  <a:srgbClr val="FFFFFF"/>
                </a:solidFill>
                <a:latin typeface="+mj-lt"/>
                <a:ea typeface="+mj-ea"/>
                <a:cs typeface="+mj-cs"/>
                <a:sym typeface="Helvetica Neue Light"/>
              </a:defRPr>
            </a:lvl1pPr>
          </a:lstStyle>
          <a:p>
            <a:r>
              <a:t>Titeltext</a:t>
            </a:r>
          </a:p>
        </p:txBody>
      </p:sp>
      <p:sp>
        <p:nvSpPr>
          <p:cNvPr id="1113" name="Foliennummer"/>
          <p:cNvSpPr txBox="1">
            <a:spLocks noGrp="1"/>
          </p:cNvSpPr>
          <p:nvPr>
            <p:ph type="sldNum" sz="quarter" idx="2"/>
          </p:nvPr>
        </p:nvSpPr>
        <p:spPr>
          <a:xfrm>
            <a:off x="6269227" y="851535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4 Up Split">
    <p:bg>
      <p:bgPr>
        <a:solidFill>
          <a:srgbClr val="FFFFFF"/>
        </a:solidFill>
        <a:effectLst/>
      </p:bgPr>
    </p:bg>
    <p:spTree>
      <p:nvGrpSpPr>
        <p:cNvPr id="1" name=""/>
        <p:cNvGrpSpPr/>
        <p:nvPr/>
      </p:nvGrpSpPr>
      <p:grpSpPr>
        <a:xfrm>
          <a:off x="0" y="0"/>
          <a:ext cx="0" cy="0"/>
          <a:chOff x="0" y="0"/>
          <a:chExt cx="0" cy="0"/>
        </a:xfrm>
      </p:grpSpPr>
      <p:sp>
        <p:nvSpPr>
          <p:cNvPr id="1120" name="Rechteck"/>
          <p:cNvSpPr/>
          <p:nvPr/>
        </p:nvSpPr>
        <p:spPr>
          <a:xfrm>
            <a:off x="3835400" y="635000"/>
            <a:ext cx="5334000" cy="8483600"/>
          </a:xfrm>
          <a:prstGeom prst="rect">
            <a:avLst/>
          </a:prstGeom>
          <a:solidFill>
            <a:srgbClr val="6EA2F5"/>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121" name="Bild"/>
          <p:cNvSpPr>
            <a:spLocks noGrp="1"/>
          </p:cNvSpPr>
          <p:nvPr>
            <p:ph type="pic" sz="quarter" idx="13"/>
          </p:nvPr>
        </p:nvSpPr>
        <p:spPr>
          <a:xfrm>
            <a:off x="8120529" y="635000"/>
            <a:ext cx="5520216" cy="4127500"/>
          </a:xfrm>
          <a:prstGeom prst="rect">
            <a:avLst/>
          </a:prstGeom>
        </p:spPr>
        <p:txBody>
          <a:bodyPr lIns="91439" tIns="45719" rIns="91439" bIns="45719" anchor="t"/>
          <a:lstStyle/>
          <a:p>
            <a:endParaRPr/>
          </a:p>
        </p:txBody>
      </p:sp>
      <p:sp>
        <p:nvSpPr>
          <p:cNvPr id="1122" name="Bild"/>
          <p:cNvSpPr>
            <a:spLocks noGrp="1"/>
          </p:cNvSpPr>
          <p:nvPr>
            <p:ph type="pic" sz="quarter" idx="14"/>
          </p:nvPr>
        </p:nvSpPr>
        <p:spPr>
          <a:xfrm>
            <a:off x="8089900" y="4953000"/>
            <a:ext cx="5537200" cy="4140200"/>
          </a:xfrm>
          <a:prstGeom prst="rect">
            <a:avLst/>
          </a:prstGeom>
        </p:spPr>
        <p:txBody>
          <a:bodyPr lIns="91439" tIns="45719" rIns="91439" bIns="45719" anchor="t"/>
          <a:lstStyle/>
          <a:p>
            <a:endParaRPr/>
          </a:p>
        </p:txBody>
      </p:sp>
      <p:sp>
        <p:nvSpPr>
          <p:cNvPr id="1123" name="Bild"/>
          <p:cNvSpPr>
            <a:spLocks noGrp="1"/>
          </p:cNvSpPr>
          <p:nvPr>
            <p:ph type="pic" sz="quarter" idx="15"/>
          </p:nvPr>
        </p:nvSpPr>
        <p:spPr>
          <a:xfrm>
            <a:off x="-596900" y="635000"/>
            <a:ext cx="5520215" cy="4127500"/>
          </a:xfrm>
          <a:prstGeom prst="rect">
            <a:avLst/>
          </a:prstGeom>
        </p:spPr>
        <p:txBody>
          <a:bodyPr lIns="91439" tIns="45719" rIns="91439" bIns="45719" anchor="t"/>
          <a:lstStyle/>
          <a:p>
            <a:endParaRPr/>
          </a:p>
        </p:txBody>
      </p:sp>
      <p:sp>
        <p:nvSpPr>
          <p:cNvPr id="1124" name="Bild"/>
          <p:cNvSpPr>
            <a:spLocks noGrp="1"/>
          </p:cNvSpPr>
          <p:nvPr>
            <p:ph type="pic" sz="quarter" idx="16"/>
          </p:nvPr>
        </p:nvSpPr>
        <p:spPr>
          <a:xfrm>
            <a:off x="-635000" y="4953000"/>
            <a:ext cx="5537200" cy="4140200"/>
          </a:xfrm>
          <a:prstGeom prst="rect">
            <a:avLst/>
          </a:prstGeom>
        </p:spPr>
        <p:txBody>
          <a:bodyPr lIns="91439" tIns="45719" rIns="91439" bIns="45719" anchor="t"/>
          <a:lstStyle/>
          <a:p>
            <a:endParaRPr/>
          </a:p>
        </p:txBody>
      </p:sp>
      <p:sp>
        <p:nvSpPr>
          <p:cNvPr id="1125" name="Titeltext"/>
          <p:cNvSpPr txBox="1">
            <a:spLocks noGrp="1"/>
          </p:cNvSpPr>
          <p:nvPr>
            <p:ph type="title"/>
          </p:nvPr>
        </p:nvSpPr>
        <p:spPr>
          <a:xfrm>
            <a:off x="4305300" y="863600"/>
            <a:ext cx="4394200" cy="3962400"/>
          </a:xfrm>
          <a:prstGeom prst="rect">
            <a:avLst/>
          </a:prstGeom>
        </p:spPr>
        <p:txBody>
          <a:bodyPr lIns="50800" tIns="50800" rIns="50800" bIns="50800" anchor="t"/>
          <a:lstStyle>
            <a:lvl1pPr defTabSz="457200">
              <a:lnSpc>
                <a:spcPts val="7600"/>
              </a:lnSpc>
              <a:defRPr sz="6400">
                <a:solidFill>
                  <a:srgbClr val="FFFFFF"/>
                </a:solidFill>
                <a:latin typeface="+mj-lt"/>
                <a:ea typeface="+mj-ea"/>
                <a:cs typeface="+mj-cs"/>
                <a:sym typeface="Helvetica Neue Light"/>
              </a:defRPr>
            </a:lvl1pPr>
          </a:lstStyle>
          <a:p>
            <a:r>
              <a:t>Titeltext</a:t>
            </a:r>
          </a:p>
        </p:txBody>
      </p:sp>
      <p:sp>
        <p:nvSpPr>
          <p:cNvPr id="1126" name="Textebene 1…"/>
          <p:cNvSpPr txBox="1">
            <a:spLocks noGrp="1"/>
          </p:cNvSpPr>
          <p:nvPr>
            <p:ph type="body" sz="quarter" idx="1"/>
          </p:nvPr>
        </p:nvSpPr>
        <p:spPr>
          <a:xfrm>
            <a:off x="4305300" y="4914900"/>
            <a:ext cx="4394200" cy="3962400"/>
          </a:xfrm>
          <a:prstGeom prst="rect">
            <a:avLst/>
          </a:prstGeom>
        </p:spPr>
        <p:txBody>
          <a:bodyPr anchor="b"/>
          <a:lstStyle>
            <a:lvl1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1pPr>
            <a:lvl2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2pPr>
            <a:lvl3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3pPr>
            <a:lvl4pPr marL="0" indent="0" defTabSz="457200">
              <a:lnSpc>
                <a:spcPts val="2800"/>
              </a:lnSpc>
              <a:spcBef>
                <a:spcPts val="800"/>
              </a:spcBef>
              <a:buClrTx/>
              <a:buSzTx/>
              <a:buFontTx/>
              <a:buNone/>
              <a:tabLst>
                <a:tab pos="736600" algn="l"/>
              </a:tabLst>
              <a:defRPr sz="2400">
                <a:solidFill>
                  <a:srgbClr val="FFFFFF"/>
                </a:solidFill>
                <a:latin typeface="Helvetica Neue"/>
                <a:ea typeface="Helvetica Neue"/>
                <a:cs typeface="Helvetica Neue"/>
                <a:sym typeface="Helvetica Neue"/>
              </a:defRPr>
            </a:lvl4pPr>
            <a:lvl5pPr marL="0" indent="0" defTabSz="457200">
              <a:spcBef>
                <a:spcPts val="800"/>
              </a:spcBef>
              <a:buClrTx/>
              <a:buSzTx/>
              <a:buFontTx/>
              <a:buNone/>
              <a:tabLst>
                <a:tab pos="736600" algn="l"/>
              </a:tabLst>
              <a:defRPr>
                <a:solidFill>
                  <a:srgbClr val="FFFFFF"/>
                </a:solidFill>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127" name="Foliennummer"/>
          <p:cNvSpPr txBox="1">
            <a:spLocks noGrp="1"/>
          </p:cNvSpPr>
          <p:nvPr>
            <p:ph type="sldNum" sz="quarter" idx="2"/>
          </p:nvPr>
        </p:nvSpPr>
        <p:spPr>
          <a:xfrm>
            <a:off x="8586223"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Photo - Horizontal Wide Kopie 1">
    <p:bg>
      <p:bgPr>
        <a:solidFill>
          <a:srgbClr val="FFFFFF"/>
        </a:solidFill>
        <a:effectLst/>
      </p:bgPr>
    </p:bg>
    <p:spTree>
      <p:nvGrpSpPr>
        <p:cNvPr id="1" name=""/>
        <p:cNvGrpSpPr/>
        <p:nvPr/>
      </p:nvGrpSpPr>
      <p:grpSpPr>
        <a:xfrm>
          <a:off x="0" y="0"/>
          <a:ext cx="0" cy="0"/>
          <a:chOff x="0" y="0"/>
          <a:chExt cx="0" cy="0"/>
        </a:xfrm>
      </p:grpSpPr>
      <p:sp>
        <p:nvSpPr>
          <p:cNvPr id="1134" name="Rechteck"/>
          <p:cNvSpPr/>
          <p:nvPr/>
        </p:nvSpPr>
        <p:spPr>
          <a:xfrm>
            <a:off x="635000" y="7162800"/>
            <a:ext cx="11734800" cy="1955800"/>
          </a:xfrm>
          <a:prstGeom prst="rect">
            <a:avLst/>
          </a:prstGeom>
          <a:solidFill>
            <a:srgbClr val="6DA0FC"/>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135" name="Bild"/>
          <p:cNvSpPr>
            <a:spLocks noGrp="1"/>
          </p:cNvSpPr>
          <p:nvPr>
            <p:ph type="pic" idx="13"/>
          </p:nvPr>
        </p:nvSpPr>
        <p:spPr>
          <a:xfrm>
            <a:off x="635000" y="-584200"/>
            <a:ext cx="11734800" cy="8792974"/>
          </a:xfrm>
          <a:prstGeom prst="rect">
            <a:avLst/>
          </a:prstGeom>
        </p:spPr>
        <p:txBody>
          <a:bodyPr lIns="91439" tIns="45719" rIns="91439" bIns="45719" anchor="t"/>
          <a:lstStyle/>
          <a:p>
            <a:endParaRPr/>
          </a:p>
        </p:txBody>
      </p:sp>
      <p:sp>
        <p:nvSpPr>
          <p:cNvPr id="1136"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137"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Photo - Horizontal Wide Kopie 1">
    <p:bg>
      <p:bgPr>
        <a:solidFill>
          <a:srgbClr val="FFFFFF"/>
        </a:solidFill>
        <a:effectLst/>
      </p:bgPr>
    </p:bg>
    <p:spTree>
      <p:nvGrpSpPr>
        <p:cNvPr id="1" name=""/>
        <p:cNvGrpSpPr/>
        <p:nvPr/>
      </p:nvGrpSpPr>
      <p:grpSpPr>
        <a:xfrm>
          <a:off x="0" y="0"/>
          <a:ext cx="0" cy="0"/>
          <a:chOff x="0" y="0"/>
          <a:chExt cx="0" cy="0"/>
        </a:xfrm>
      </p:grpSpPr>
      <p:sp>
        <p:nvSpPr>
          <p:cNvPr id="1144" name="Rechteck"/>
          <p:cNvSpPr/>
          <p:nvPr/>
        </p:nvSpPr>
        <p:spPr>
          <a:xfrm>
            <a:off x="635000" y="7162800"/>
            <a:ext cx="11734800" cy="1955800"/>
          </a:xfrm>
          <a:prstGeom prst="rect">
            <a:avLst/>
          </a:prstGeom>
          <a:solidFill>
            <a:srgbClr val="6EA2F5"/>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145" name="Bild"/>
          <p:cNvSpPr>
            <a:spLocks noGrp="1"/>
          </p:cNvSpPr>
          <p:nvPr>
            <p:ph type="pic" idx="13"/>
          </p:nvPr>
        </p:nvSpPr>
        <p:spPr>
          <a:xfrm>
            <a:off x="635000" y="-584200"/>
            <a:ext cx="11734800" cy="8776721"/>
          </a:xfrm>
          <a:prstGeom prst="rect">
            <a:avLst/>
          </a:prstGeom>
        </p:spPr>
        <p:txBody>
          <a:bodyPr lIns="91439" tIns="45719" rIns="91439" bIns="45719" anchor="t"/>
          <a:lstStyle/>
          <a:p>
            <a:endParaRPr/>
          </a:p>
        </p:txBody>
      </p:sp>
      <p:sp>
        <p:nvSpPr>
          <p:cNvPr id="1146" name="Titeltext"/>
          <p:cNvSpPr txBox="1">
            <a:spLocks noGrp="1"/>
          </p:cNvSpPr>
          <p:nvPr>
            <p:ph type="title"/>
          </p:nvPr>
        </p:nvSpPr>
        <p:spPr>
          <a:xfrm>
            <a:off x="863600" y="7378700"/>
            <a:ext cx="11264900" cy="15748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147" name="Foliennummer"/>
          <p:cNvSpPr txBox="1">
            <a:spLocks noGrp="1"/>
          </p:cNvSpPr>
          <p:nvPr>
            <p:ph type="sldNum" sz="quarter" idx="2"/>
          </p:nvPr>
        </p:nvSpPr>
        <p:spPr>
          <a:xfrm>
            <a:off x="11793727" y="8521700"/>
            <a:ext cx="436373" cy="446533"/>
          </a:xfrm>
          <a:prstGeom prst="rect">
            <a:avLst/>
          </a:prstGeom>
        </p:spPr>
        <p:txBody>
          <a:bodyPr lIns="0" tIns="0" rIns="0" bIns="0" anchor="t"/>
          <a:lstStyle>
            <a:lvl1pPr algn="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FFFFFF"/>
        </a:solidFill>
        <a:effectLst/>
      </p:bgPr>
    </p:bg>
    <p:spTree>
      <p:nvGrpSpPr>
        <p:cNvPr id="1" name=""/>
        <p:cNvGrpSpPr/>
        <p:nvPr/>
      </p:nvGrpSpPr>
      <p:grpSpPr>
        <a:xfrm>
          <a:off x="0" y="0"/>
          <a:ext cx="0" cy="0"/>
          <a:chOff x="0" y="0"/>
          <a:chExt cx="0" cy="0"/>
        </a:xfrm>
      </p:grpSpPr>
      <p:sp>
        <p:nvSpPr>
          <p:cNvPr id="102" name="Form"/>
          <p:cNvSpPr/>
          <p:nvPr/>
        </p:nvSpPr>
        <p:spPr>
          <a:xfrm>
            <a:off x="1143000" y="7010400"/>
            <a:ext cx="7620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16615"/>
                </a:moveTo>
                <a:lnTo>
                  <a:pt x="0" y="4985"/>
                </a:lnTo>
                <a:cubicBezTo>
                  <a:pt x="0" y="2232"/>
                  <a:pt x="2232" y="0"/>
                  <a:pt x="4985" y="0"/>
                </a:cubicBezTo>
                <a:lnTo>
                  <a:pt x="16615" y="0"/>
                </a:lnTo>
                <a:cubicBezTo>
                  <a:pt x="19368" y="0"/>
                  <a:pt x="21600" y="2232"/>
                  <a:pt x="21600" y="4985"/>
                </a:cubicBezTo>
                <a:lnTo>
                  <a:pt x="21600" y="16615"/>
                </a:lnTo>
                <a:cubicBezTo>
                  <a:pt x="21600" y="19368"/>
                  <a:pt x="21434" y="21600"/>
                  <a:pt x="21600" y="21600"/>
                </a:cubicBezTo>
                <a:lnTo>
                  <a:pt x="4985" y="21600"/>
                </a:lnTo>
                <a:cubicBezTo>
                  <a:pt x="2232" y="21600"/>
                  <a:pt x="0" y="19368"/>
                  <a:pt x="0" y="16615"/>
                </a:cubicBezTo>
                <a:lnTo>
                  <a:pt x="0" y="16615"/>
                </a:lnTo>
                <a:close/>
              </a:path>
            </a:pathLst>
          </a:custGeom>
          <a:solidFill>
            <a:srgbClr val="E47E38"/>
          </a:solidFill>
          <a:ln w="12700">
            <a:miter lim="400000"/>
          </a:ln>
        </p:spPr>
        <p:txBody>
          <a:bodyPr lIns="50800" tIns="50800" rIns="50800" bIns="50800" anchor="ctr"/>
          <a:lstStyle/>
          <a:p>
            <a:pPr>
              <a:defRPr sz="1900">
                <a:solidFill>
                  <a:srgbClr val="FFFFFF"/>
                </a:solidFill>
                <a:latin typeface="Helvetica Neue"/>
                <a:ea typeface="Helvetica Neue"/>
                <a:cs typeface="Helvetica Neue"/>
                <a:sym typeface="Helvetica Neue"/>
              </a:defRPr>
            </a:pPr>
            <a:endParaRPr/>
          </a:p>
        </p:txBody>
      </p:sp>
      <p:sp>
        <p:nvSpPr>
          <p:cNvPr id="103" name="Form"/>
          <p:cNvSpPr/>
          <p:nvPr/>
        </p:nvSpPr>
        <p:spPr>
          <a:xfrm>
            <a:off x="444499" y="7848600"/>
            <a:ext cx="1460501" cy="1457989"/>
          </a:xfrm>
          <a:custGeom>
            <a:avLst/>
            <a:gdLst/>
            <a:ahLst/>
            <a:cxnLst>
              <a:cxn ang="0">
                <a:pos x="wd2" y="hd2"/>
              </a:cxn>
              <a:cxn ang="5400000">
                <a:pos x="wd2" y="hd2"/>
              </a:cxn>
              <a:cxn ang="10800000">
                <a:pos x="wd2" y="hd2"/>
              </a:cxn>
              <a:cxn ang="16200000">
                <a:pos x="wd2" y="hd2"/>
              </a:cxn>
            </a:cxnLst>
            <a:rect l="0" t="0" r="r" b="b"/>
            <a:pathLst>
              <a:path w="21554" h="21600" extrusionOk="0">
                <a:moveTo>
                  <a:pt x="0" y="16074"/>
                </a:moveTo>
                <a:lnTo>
                  <a:pt x="0" y="5526"/>
                </a:lnTo>
                <a:cubicBezTo>
                  <a:pt x="0" y="2474"/>
                  <a:pt x="2464" y="0"/>
                  <a:pt x="5504" y="0"/>
                </a:cubicBezTo>
                <a:lnTo>
                  <a:pt x="21517" y="0"/>
                </a:lnTo>
                <a:cubicBezTo>
                  <a:pt x="21600" y="0"/>
                  <a:pt x="21517" y="2474"/>
                  <a:pt x="21517" y="5526"/>
                </a:cubicBezTo>
                <a:lnTo>
                  <a:pt x="21517" y="16074"/>
                </a:lnTo>
                <a:cubicBezTo>
                  <a:pt x="21517" y="19126"/>
                  <a:pt x="19052" y="21600"/>
                  <a:pt x="16012" y="21600"/>
                </a:cubicBezTo>
                <a:lnTo>
                  <a:pt x="5504" y="21600"/>
                </a:lnTo>
                <a:cubicBezTo>
                  <a:pt x="2464" y="21600"/>
                  <a:pt x="0" y="19126"/>
                  <a:pt x="0" y="16074"/>
                </a:cubicBezTo>
                <a:lnTo>
                  <a:pt x="0" y="16074"/>
                </a:lnTo>
                <a:close/>
              </a:path>
            </a:pathLst>
          </a:custGeom>
          <a:solidFill>
            <a:srgbClr val="034273"/>
          </a:solidFill>
          <a:ln w="12700">
            <a:miter lim="400000"/>
          </a:ln>
        </p:spPr>
        <p:txBody>
          <a:bodyPr lIns="50800" tIns="50800" rIns="50800" bIns="50800" anchor="ctr"/>
          <a:lstStyle/>
          <a:p>
            <a:pPr>
              <a:defRPr sz="1900">
                <a:solidFill>
                  <a:srgbClr val="72B2DA"/>
                </a:solidFill>
                <a:latin typeface="Helvetica Neue"/>
                <a:ea typeface="Helvetica Neue"/>
                <a:cs typeface="Helvetica Neue"/>
                <a:sym typeface="Helvetica Neue"/>
              </a:defRPr>
            </a:pPr>
            <a:endParaRPr/>
          </a:p>
        </p:txBody>
      </p:sp>
      <p:sp>
        <p:nvSpPr>
          <p:cNvPr id="104" name="Bild"/>
          <p:cNvSpPr>
            <a:spLocks noGrp="1"/>
          </p:cNvSpPr>
          <p:nvPr>
            <p:ph type="pic" idx="13"/>
          </p:nvPr>
        </p:nvSpPr>
        <p:spPr>
          <a:xfrm>
            <a:off x="1981200" y="139700"/>
            <a:ext cx="10587125" cy="7937500"/>
          </a:xfrm>
          <a:prstGeom prst="rect">
            <a:avLst/>
          </a:prstGeom>
        </p:spPr>
        <p:txBody>
          <a:bodyPr lIns="91439" tIns="45719" rIns="91439" bIns="45719" anchor="t"/>
          <a:lstStyle/>
          <a:p>
            <a:endParaRPr/>
          </a:p>
        </p:txBody>
      </p:sp>
      <p:sp>
        <p:nvSpPr>
          <p:cNvPr id="105" name="Titeltext"/>
          <p:cNvSpPr txBox="1">
            <a:spLocks noGrp="1"/>
          </p:cNvSpPr>
          <p:nvPr>
            <p:ph type="title"/>
          </p:nvPr>
        </p:nvSpPr>
        <p:spPr>
          <a:xfrm>
            <a:off x="2286000" y="8026400"/>
            <a:ext cx="9550400" cy="1117600"/>
          </a:xfrm>
          <a:prstGeom prst="rect">
            <a:avLst/>
          </a:prstGeom>
        </p:spPr>
        <p:txBody>
          <a:bodyPr lIns="50800" tIns="50800" rIns="50800" bIns="50800" anchor="ctr"/>
          <a:lstStyle>
            <a:lvl1pPr defTabSz="609600">
              <a:lnSpc>
                <a:spcPct val="100000"/>
              </a:lnSpc>
              <a:spcBef>
                <a:spcPts val="0"/>
              </a:spcBef>
              <a:tabLst/>
              <a:defRPr sz="6400">
                <a:solidFill>
                  <a:srgbClr val="72B2DA"/>
                </a:solidFill>
                <a:latin typeface="+mj-lt"/>
                <a:ea typeface="+mj-ea"/>
                <a:cs typeface="+mj-cs"/>
                <a:sym typeface="Helvetica Neue Light"/>
              </a:defRPr>
            </a:lvl1pPr>
          </a:lstStyle>
          <a:p>
            <a:r>
              <a:t>Titeltext</a:t>
            </a:r>
          </a:p>
        </p:txBody>
      </p:sp>
      <p:sp>
        <p:nvSpPr>
          <p:cNvPr id="106" name="Foliennummer"/>
          <p:cNvSpPr txBox="1">
            <a:spLocks noGrp="1"/>
          </p:cNvSpPr>
          <p:nvPr>
            <p:ph type="sldNum" sz="quarter" idx="2"/>
          </p:nvPr>
        </p:nvSpPr>
        <p:spPr>
          <a:xfrm>
            <a:off x="1378627" y="7315200"/>
            <a:ext cx="453238" cy="461059"/>
          </a:xfrm>
          <a:prstGeom prst="rect">
            <a:avLst/>
          </a:prstGeom>
        </p:spPr>
        <p:txBody>
          <a:bodyPr lIns="50800" tIns="50800" rIns="50800" bIns="50800" anchor="t"/>
          <a:lstStyle>
            <a:lvl1pPr algn="r" defTabSz="609600">
              <a:lnSpc>
                <a:spcPct val="100000"/>
              </a:lnSpc>
              <a:tabLst/>
              <a:defRPr sz="2400">
                <a:latin typeface="+mj-lt"/>
                <a:ea typeface="+mj-ea"/>
                <a:cs typeface="+mj-cs"/>
                <a:sym typeface="Helvetica Neue Light"/>
              </a:defRPr>
            </a:lvl1p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Title Over Photo Kopie 2">
    <p:bg>
      <p:bgPr>
        <a:solidFill>
          <a:srgbClr val="FFFFFF"/>
        </a:solidFill>
        <a:effectLst/>
      </p:bgPr>
    </p:bg>
    <p:spTree>
      <p:nvGrpSpPr>
        <p:cNvPr id="1" name=""/>
        <p:cNvGrpSpPr/>
        <p:nvPr/>
      </p:nvGrpSpPr>
      <p:grpSpPr>
        <a:xfrm>
          <a:off x="0" y="0"/>
          <a:ext cx="0" cy="0"/>
          <a:chOff x="0" y="0"/>
          <a:chExt cx="0" cy="0"/>
        </a:xfrm>
      </p:grpSpPr>
      <p:sp>
        <p:nvSpPr>
          <p:cNvPr id="1154" name="Rechteck"/>
          <p:cNvSpPr/>
          <p:nvPr/>
        </p:nvSpPr>
        <p:spPr>
          <a:xfrm>
            <a:off x="635000" y="635000"/>
            <a:ext cx="11772900" cy="4191000"/>
          </a:xfrm>
          <a:prstGeom prst="rect">
            <a:avLst/>
          </a:prstGeom>
          <a:solidFill>
            <a:srgbClr val="6DA0F9"/>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155" name="Bild"/>
          <p:cNvSpPr>
            <a:spLocks noGrp="1"/>
          </p:cNvSpPr>
          <p:nvPr>
            <p:ph type="pic" idx="13"/>
          </p:nvPr>
        </p:nvSpPr>
        <p:spPr>
          <a:xfrm>
            <a:off x="525524" y="2575398"/>
            <a:ext cx="11871856" cy="8895666"/>
          </a:xfrm>
          <a:prstGeom prst="rect">
            <a:avLst/>
          </a:prstGeom>
        </p:spPr>
        <p:txBody>
          <a:bodyPr lIns="91439" tIns="45719" rIns="91439" bIns="45719" anchor="t"/>
          <a:lstStyle/>
          <a:p>
            <a:endParaRPr/>
          </a:p>
        </p:txBody>
      </p:sp>
      <p:sp>
        <p:nvSpPr>
          <p:cNvPr id="1156" name="Titeltext"/>
          <p:cNvSpPr txBox="1">
            <a:spLocks noGrp="1"/>
          </p:cNvSpPr>
          <p:nvPr>
            <p:ph type="title"/>
          </p:nvPr>
        </p:nvSpPr>
        <p:spPr>
          <a:xfrm>
            <a:off x="863600" y="876300"/>
            <a:ext cx="4800600" cy="78867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157" name="Foliennummer"/>
          <p:cNvSpPr txBox="1">
            <a:spLocks noGrp="1"/>
          </p:cNvSpPr>
          <p:nvPr>
            <p:ph type="sldNum" sz="quarter" idx="2"/>
          </p:nvPr>
        </p:nvSpPr>
        <p:spPr>
          <a:xfrm>
            <a:off x="6291986" y="4165600"/>
            <a:ext cx="408128" cy="421844"/>
          </a:xfrm>
          <a:prstGeom prst="rect">
            <a:avLst/>
          </a:prstGeom>
        </p:spPr>
        <p:txBody>
          <a:bodyPr lIns="0" tIns="0" rIns="0" bIns="0" anchor="t"/>
          <a:lstStyle>
            <a:lvl1pPr algn="ct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FFFFFF"/>
        </a:solidFill>
        <a:effectLst/>
      </p:bgPr>
    </p:bg>
    <p:spTree>
      <p:nvGrpSpPr>
        <p:cNvPr id="1" name=""/>
        <p:cNvGrpSpPr/>
        <p:nvPr/>
      </p:nvGrpSpPr>
      <p:grpSpPr>
        <a:xfrm>
          <a:off x="0" y="0"/>
          <a:ext cx="0" cy="0"/>
          <a:chOff x="0" y="0"/>
          <a:chExt cx="0" cy="0"/>
        </a:xfrm>
      </p:grpSpPr>
      <p:sp>
        <p:nvSpPr>
          <p:cNvPr id="1164" name="Rechteck"/>
          <p:cNvSpPr/>
          <p:nvPr/>
        </p:nvSpPr>
        <p:spPr>
          <a:xfrm>
            <a:off x="3835400" y="635000"/>
            <a:ext cx="5334000" cy="8483600"/>
          </a:xfrm>
          <a:prstGeom prst="rect">
            <a:avLst/>
          </a:prstGeom>
          <a:solidFill>
            <a:srgbClr val="71A5F8"/>
          </a:solidFill>
          <a:ln w="12700">
            <a:miter lim="400000"/>
          </a:ln>
        </p:spPr>
        <p:txBody>
          <a:bodyPr lIns="0" tIns="0" rIns="0" bIns="0" anchor="ctr"/>
          <a:lstStyle/>
          <a:p>
            <a:pPr defTabSz="457200">
              <a:lnSpc>
                <a:spcPts val="3300"/>
              </a:lnSpc>
              <a:tabLst>
                <a:tab pos="1066800" algn="l"/>
              </a:tabLst>
              <a:defRPr sz="2800">
                <a:solidFill>
                  <a:srgbClr val="FFFFFF"/>
                </a:solidFill>
                <a:latin typeface="Helvetica Neue"/>
                <a:ea typeface="Helvetica Neue"/>
                <a:cs typeface="Helvetica Neue"/>
                <a:sym typeface="Helvetica Neue"/>
              </a:defRPr>
            </a:pPr>
            <a:endParaRPr/>
          </a:p>
        </p:txBody>
      </p:sp>
      <p:sp>
        <p:nvSpPr>
          <p:cNvPr id="1165" name="Bild"/>
          <p:cNvSpPr>
            <a:spLocks noGrp="1"/>
          </p:cNvSpPr>
          <p:nvPr>
            <p:ph type="pic" idx="13"/>
          </p:nvPr>
        </p:nvSpPr>
        <p:spPr>
          <a:xfrm>
            <a:off x="-3505200" y="635000"/>
            <a:ext cx="11315700" cy="8478939"/>
          </a:xfrm>
          <a:prstGeom prst="rect">
            <a:avLst/>
          </a:prstGeom>
        </p:spPr>
        <p:txBody>
          <a:bodyPr lIns="91439" tIns="45719" rIns="91439" bIns="45719" anchor="t"/>
          <a:lstStyle/>
          <a:p>
            <a:endParaRPr/>
          </a:p>
        </p:txBody>
      </p:sp>
      <p:sp>
        <p:nvSpPr>
          <p:cNvPr id="1166" name="Bild"/>
          <p:cNvSpPr>
            <a:spLocks noGrp="1"/>
          </p:cNvSpPr>
          <p:nvPr>
            <p:ph type="pic" idx="14"/>
          </p:nvPr>
        </p:nvSpPr>
        <p:spPr>
          <a:xfrm>
            <a:off x="5207000" y="635000"/>
            <a:ext cx="11315700" cy="8478939"/>
          </a:xfrm>
          <a:prstGeom prst="rect">
            <a:avLst/>
          </a:prstGeom>
        </p:spPr>
        <p:txBody>
          <a:bodyPr lIns="91439" tIns="45719" rIns="91439" bIns="45719" anchor="t"/>
          <a:lstStyle/>
          <a:p>
            <a:endParaRPr/>
          </a:p>
        </p:txBody>
      </p:sp>
      <p:sp>
        <p:nvSpPr>
          <p:cNvPr id="1167" name="Titeltext"/>
          <p:cNvSpPr txBox="1">
            <a:spLocks noGrp="1"/>
          </p:cNvSpPr>
          <p:nvPr>
            <p:ph type="title"/>
          </p:nvPr>
        </p:nvSpPr>
        <p:spPr>
          <a:xfrm>
            <a:off x="4051300" y="1955800"/>
            <a:ext cx="4889500" cy="5854700"/>
          </a:xfrm>
          <a:prstGeom prst="rect">
            <a:avLst/>
          </a:prstGeom>
        </p:spPr>
        <p:txBody>
          <a:bodyPr anchor="ctr"/>
          <a:lstStyle>
            <a:lvl1pPr algn="ctr" defTabSz="457200">
              <a:lnSpc>
                <a:spcPts val="7600"/>
              </a:lnSpc>
              <a:spcBef>
                <a:spcPts val="0"/>
              </a:spcBef>
              <a:defRPr sz="6400">
                <a:solidFill>
                  <a:srgbClr val="FFFFFF"/>
                </a:solidFill>
                <a:latin typeface="+mj-lt"/>
                <a:ea typeface="+mj-ea"/>
                <a:cs typeface="+mj-cs"/>
                <a:sym typeface="Helvetica Neue Light"/>
              </a:defRPr>
            </a:lvl1pPr>
          </a:lstStyle>
          <a:p>
            <a:r>
              <a:t>Titeltext</a:t>
            </a:r>
          </a:p>
        </p:txBody>
      </p:sp>
      <p:sp>
        <p:nvSpPr>
          <p:cNvPr id="1168" name="Foliennummer"/>
          <p:cNvSpPr txBox="1">
            <a:spLocks noGrp="1"/>
          </p:cNvSpPr>
          <p:nvPr>
            <p:ph type="sldNum" sz="quarter" idx="2"/>
          </p:nvPr>
        </p:nvSpPr>
        <p:spPr>
          <a:xfrm>
            <a:off x="6297473" y="8515350"/>
            <a:ext cx="408128" cy="421844"/>
          </a:xfrm>
          <a:prstGeom prst="rect">
            <a:avLst/>
          </a:prstGeom>
        </p:spPr>
        <p:txBody>
          <a:bodyPr lIns="0" tIns="0" rIns="0" bIns="0" anchor="t"/>
          <a:lstStyle>
            <a:lvl1pPr algn="r" defTabSz="457200">
              <a:lnSpc>
                <a:spcPts val="3300"/>
              </a:lnSpc>
              <a:defRPr sz="28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Photo - Horizontal - Full">
    <p:bg>
      <p:bgPr>
        <a:solidFill>
          <a:srgbClr val="C0C0C0"/>
        </a:solidFill>
        <a:effectLst/>
      </p:bgPr>
    </p:bg>
    <p:spTree>
      <p:nvGrpSpPr>
        <p:cNvPr id="1" name=""/>
        <p:cNvGrpSpPr/>
        <p:nvPr/>
      </p:nvGrpSpPr>
      <p:grpSpPr>
        <a:xfrm>
          <a:off x="0" y="0"/>
          <a:ext cx="0" cy="0"/>
          <a:chOff x="0" y="0"/>
          <a:chExt cx="0" cy="0"/>
        </a:xfrm>
      </p:grpSpPr>
      <p:sp>
        <p:nvSpPr>
          <p:cNvPr id="1175" name="Rechteck"/>
          <p:cNvSpPr/>
          <p:nvPr/>
        </p:nvSpPr>
        <p:spPr>
          <a:xfrm>
            <a:off x="-38100" y="0"/>
            <a:ext cx="13042900" cy="622300"/>
          </a:xfrm>
          <a:prstGeom prst="rect">
            <a:avLst/>
          </a:prstGeom>
          <a:solidFill>
            <a:srgbClr val="78ACFF"/>
          </a:solidFill>
          <a:ln w="25400">
            <a:miter lim="400000"/>
          </a:ln>
        </p:spPr>
        <p:txBody>
          <a:bodyPr lIns="38100" tIns="38100" rIns="38100" bIns="38100" anchor="ctr"/>
          <a:lstStyle/>
          <a:p>
            <a:pPr>
              <a:lnSpc>
                <a:spcPts val="3800"/>
              </a:lnSpc>
              <a:tabLst>
                <a:tab pos="1066800" algn="l"/>
              </a:tabLst>
              <a:defRPr sz="32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sp>
        <p:nvSpPr>
          <p:cNvPr id="1176" name="Rechteck"/>
          <p:cNvSpPr/>
          <p:nvPr/>
        </p:nvSpPr>
        <p:spPr>
          <a:xfrm>
            <a:off x="-50800" y="6972300"/>
            <a:ext cx="13055600" cy="2781300"/>
          </a:xfrm>
          <a:prstGeom prst="rect">
            <a:avLst/>
          </a:prstGeom>
          <a:solidFill>
            <a:srgbClr val="78ACFF"/>
          </a:solidFill>
          <a:ln w="25400">
            <a:miter lim="400000"/>
          </a:ln>
        </p:spPr>
        <p:txBody>
          <a:bodyPr lIns="38100" tIns="38100" rIns="38100" bIns="38100" anchor="ctr"/>
          <a:lstStyle/>
          <a:p>
            <a:pPr>
              <a:lnSpc>
                <a:spcPts val="3800"/>
              </a:lnSpc>
              <a:tabLst>
                <a:tab pos="1066800" algn="l"/>
              </a:tabLst>
              <a:defRPr sz="32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pic>
        <p:nvPicPr>
          <p:cNvPr id="1177" name="cut_HorzFull-Rev.png" descr="cut_HorzFull-Rev.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178" name="Titeltext"/>
          <p:cNvSpPr txBox="1">
            <a:spLocks noGrp="1"/>
          </p:cNvSpPr>
          <p:nvPr>
            <p:ph type="title"/>
          </p:nvPr>
        </p:nvSpPr>
        <p:spPr>
          <a:xfrm>
            <a:off x="647700" y="7200900"/>
            <a:ext cx="11595100" cy="2362200"/>
          </a:xfrm>
          <a:prstGeom prst="rect">
            <a:avLst/>
          </a:prstGeom>
        </p:spPr>
        <p:txBody>
          <a:bodyPr anchor="t"/>
          <a:lstStyle>
            <a:lvl1pPr algn="ctr">
              <a:lnSpc>
                <a:spcPts val="7200"/>
              </a:lnSpc>
              <a:defRPr sz="6000">
                <a:solidFill>
                  <a:srgbClr val="FFFFFF"/>
                </a:solidFill>
              </a:defRPr>
            </a:lvl1pPr>
          </a:lstStyle>
          <a:p>
            <a:r>
              <a:t>Titeltext</a:t>
            </a:r>
          </a:p>
        </p:txBody>
      </p:sp>
      <p:sp>
        <p:nvSpPr>
          <p:cNvPr id="1179" name="Foliennummer"/>
          <p:cNvSpPr txBox="1">
            <a:spLocks noGrp="1"/>
          </p:cNvSpPr>
          <p:nvPr>
            <p:ph type="sldNum" sz="quarter" idx="2"/>
          </p:nvPr>
        </p:nvSpPr>
        <p:spPr>
          <a:xfrm>
            <a:off x="698500" y="2133600"/>
            <a:ext cx="444153" cy="419100"/>
          </a:xfrm>
          <a:prstGeom prst="rect">
            <a:avLst/>
          </a:prstGeom>
        </p:spPr>
        <p:txBody>
          <a:bodyPr/>
          <a:lstStyle>
            <a:lvl1pPr>
              <a:lnSpc>
                <a:spcPts val="2600"/>
              </a:lnSpc>
              <a:defRPr sz="2200"/>
            </a:lvl1pPr>
          </a:lstStyle>
          <a:p>
            <a:fld id="{86CB4B4D-7CA3-9044-876B-883B54F8677D}" type="slidenum">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Title Over Photo Kopie">
    <p:bg>
      <p:bgPr>
        <a:solidFill>
          <a:srgbClr val="FFFFFF"/>
        </a:solidFill>
        <a:effectLst/>
      </p:bgPr>
    </p:bg>
    <p:spTree>
      <p:nvGrpSpPr>
        <p:cNvPr id="1" name=""/>
        <p:cNvGrpSpPr/>
        <p:nvPr/>
      </p:nvGrpSpPr>
      <p:grpSpPr>
        <a:xfrm>
          <a:off x="0" y="0"/>
          <a:ext cx="0" cy="0"/>
          <a:chOff x="0" y="0"/>
          <a:chExt cx="0" cy="0"/>
        </a:xfrm>
      </p:grpSpPr>
      <p:sp>
        <p:nvSpPr>
          <p:cNvPr id="1186" name="Rechteck"/>
          <p:cNvSpPr/>
          <p:nvPr/>
        </p:nvSpPr>
        <p:spPr>
          <a:xfrm>
            <a:off x="635000" y="635000"/>
            <a:ext cx="11734800" cy="4140200"/>
          </a:xfrm>
          <a:prstGeom prst="rect">
            <a:avLst/>
          </a:prstGeom>
          <a:solidFill>
            <a:srgbClr val="6DA0F9"/>
          </a:solidFill>
          <a:ln w="12700">
            <a:miter lim="400000"/>
          </a:ln>
        </p:spPr>
        <p:txBody>
          <a:bodyPr lIns="0" tIns="0" rIns="0" bIns="0" anchor="ctr"/>
          <a:lstStyle/>
          <a:p>
            <a:pPr defTabSz="457200">
              <a:lnSpc>
                <a:spcPts val="3600"/>
              </a:lnSpc>
              <a:tabLst>
                <a:tab pos="1066800" algn="l"/>
              </a:tabLst>
              <a:defRPr sz="3000">
                <a:solidFill>
                  <a:srgbClr val="FFFFFF"/>
                </a:solidFill>
                <a:latin typeface="Helvetica Neue"/>
                <a:ea typeface="Helvetica Neue"/>
                <a:cs typeface="Helvetica Neue"/>
                <a:sym typeface="Helvetica Neue"/>
              </a:defRPr>
            </a:pPr>
            <a:endParaRPr/>
          </a:p>
        </p:txBody>
      </p:sp>
      <p:sp>
        <p:nvSpPr>
          <p:cNvPr id="1187" name="Bild"/>
          <p:cNvSpPr>
            <a:spLocks noGrp="1"/>
          </p:cNvSpPr>
          <p:nvPr>
            <p:ph type="pic" idx="13"/>
          </p:nvPr>
        </p:nvSpPr>
        <p:spPr>
          <a:xfrm>
            <a:off x="635000" y="2654300"/>
            <a:ext cx="11734800" cy="8792974"/>
          </a:xfrm>
          <a:prstGeom prst="rect">
            <a:avLst/>
          </a:prstGeom>
        </p:spPr>
        <p:txBody>
          <a:bodyPr lIns="91439" tIns="45719" rIns="91439" bIns="45719" anchor="t"/>
          <a:lstStyle/>
          <a:p>
            <a:endParaRPr/>
          </a:p>
        </p:txBody>
      </p:sp>
      <p:sp>
        <p:nvSpPr>
          <p:cNvPr id="1188" name="Titeltext"/>
          <p:cNvSpPr txBox="1">
            <a:spLocks noGrp="1"/>
          </p:cNvSpPr>
          <p:nvPr>
            <p:ph type="title"/>
          </p:nvPr>
        </p:nvSpPr>
        <p:spPr>
          <a:xfrm>
            <a:off x="863600" y="876300"/>
            <a:ext cx="11264900" cy="3644900"/>
          </a:xfrm>
          <a:prstGeom prst="rect">
            <a:avLst/>
          </a:prstGeom>
        </p:spPr>
        <p:txBody>
          <a:bodyPr anchor="ctr"/>
          <a:lstStyle>
            <a:lvl1pPr algn="ctr" defTabSz="457200">
              <a:lnSpc>
                <a:spcPts val="7600"/>
              </a:lnSpc>
              <a:defRPr sz="6400">
                <a:solidFill>
                  <a:srgbClr val="FFFFFF"/>
                </a:solidFill>
                <a:latin typeface="+mj-lt"/>
                <a:ea typeface="+mj-ea"/>
                <a:cs typeface="+mj-cs"/>
                <a:sym typeface="Helvetica Neue Light"/>
              </a:defRPr>
            </a:lvl1pPr>
          </a:lstStyle>
          <a:p>
            <a:r>
              <a:t>Titeltext</a:t>
            </a:r>
          </a:p>
        </p:txBody>
      </p:sp>
      <p:sp>
        <p:nvSpPr>
          <p:cNvPr id="1189" name="Foliennummer"/>
          <p:cNvSpPr txBox="1">
            <a:spLocks noGrp="1"/>
          </p:cNvSpPr>
          <p:nvPr>
            <p:ph type="sldNum" sz="quarter" idx="2"/>
          </p:nvPr>
        </p:nvSpPr>
        <p:spPr>
          <a:xfrm>
            <a:off x="6277863" y="4165600"/>
            <a:ext cx="436373" cy="446533"/>
          </a:xfrm>
          <a:prstGeom prst="rect">
            <a:avLst/>
          </a:prstGeom>
        </p:spPr>
        <p:txBody>
          <a:bodyPr lIns="0" tIns="0" rIns="0" bIns="0" anchor="t"/>
          <a:lstStyle>
            <a:lvl1pPr algn="ctr" defTabSz="457200">
              <a:lnSpc>
                <a:spcPts val="3600"/>
              </a:lnSpc>
              <a:defRPr sz="30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FlipSide - Title &amp; Subtitle">
    <p:bg>
      <p:bgPr>
        <a:solidFill>
          <a:srgbClr val="FFFFFF"/>
        </a:solidFill>
        <a:effectLst/>
      </p:bgPr>
    </p:bg>
    <p:spTree>
      <p:nvGrpSpPr>
        <p:cNvPr id="1" name=""/>
        <p:cNvGrpSpPr/>
        <p:nvPr/>
      </p:nvGrpSpPr>
      <p:grpSpPr>
        <a:xfrm>
          <a:off x="0" y="0"/>
          <a:ext cx="0" cy="0"/>
          <a:chOff x="0" y="0"/>
          <a:chExt cx="0" cy="0"/>
        </a:xfrm>
      </p:grpSpPr>
      <p:pic>
        <p:nvPicPr>
          <p:cNvPr id="1196" name="backgroundBase.png" descr="backgroundBase.png"/>
          <p:cNvPicPr>
            <a:picLocks noChangeAspect="1"/>
          </p:cNvPicPr>
          <p:nvPr/>
        </p:nvPicPr>
        <p:blipFill>
          <a:blip r:embed="rId2"/>
          <a:stretch>
            <a:fillRect/>
          </a:stretch>
        </p:blipFill>
        <p:spPr>
          <a:xfrm flipH="1">
            <a:off x="0" y="0"/>
            <a:ext cx="13004800" cy="9753600"/>
          </a:xfrm>
          <a:prstGeom prst="rect">
            <a:avLst/>
          </a:prstGeom>
          <a:ln w="12700">
            <a:miter lim="400000"/>
          </a:ln>
        </p:spPr>
      </p:pic>
      <p:sp>
        <p:nvSpPr>
          <p:cNvPr id="1197" name="Titeltext"/>
          <p:cNvSpPr txBox="1">
            <a:spLocks noGrp="1"/>
          </p:cNvSpPr>
          <p:nvPr>
            <p:ph type="title"/>
          </p:nvPr>
        </p:nvSpPr>
        <p:spPr>
          <a:xfrm>
            <a:off x="927100" y="927100"/>
            <a:ext cx="5245100" cy="7899400"/>
          </a:xfrm>
          <a:prstGeom prst="rect">
            <a:avLst/>
          </a:prstGeom>
        </p:spPr>
        <p:txBody>
          <a:bodyPr anchor="ctr"/>
          <a:lstStyle>
            <a:lvl1pPr algn="ctr">
              <a:lnSpc>
                <a:spcPts val="7200"/>
              </a:lnSpc>
              <a:defRPr sz="6000">
                <a:solidFill>
                  <a:srgbClr val="FFFFFF"/>
                </a:solidFill>
                <a:latin typeface="+mj-lt"/>
                <a:ea typeface="+mj-ea"/>
                <a:cs typeface="+mj-cs"/>
                <a:sym typeface="Helvetica Neue Light"/>
              </a:defRPr>
            </a:lvl1pPr>
          </a:lstStyle>
          <a:p>
            <a:r>
              <a:t>Titeltext</a:t>
            </a:r>
          </a:p>
        </p:txBody>
      </p:sp>
      <p:sp>
        <p:nvSpPr>
          <p:cNvPr id="1198" name="Textebene 1…"/>
          <p:cNvSpPr txBox="1">
            <a:spLocks noGrp="1"/>
          </p:cNvSpPr>
          <p:nvPr>
            <p:ph type="body" sz="half" idx="1"/>
          </p:nvPr>
        </p:nvSpPr>
        <p:spPr>
          <a:xfrm>
            <a:off x="6807200" y="927100"/>
            <a:ext cx="5232400" cy="7899400"/>
          </a:xfrm>
          <a:prstGeom prst="rect">
            <a:avLst/>
          </a:prstGeom>
        </p:spPr>
        <p:txBody>
          <a:bodyPr/>
          <a:lstStyle>
            <a:lvl1pPr marL="0" indent="0" algn="ctr">
              <a:spcBef>
                <a:spcPts val="300"/>
              </a:spcBef>
              <a:buClrTx/>
              <a:buSzTx/>
              <a:buFontTx/>
              <a:buNone/>
              <a:tabLst>
                <a:tab pos="736600" algn="l"/>
              </a:tabLst>
              <a:defRPr>
                <a:solidFill>
                  <a:srgbClr val="FFFFFF"/>
                </a:solidFill>
                <a:latin typeface="+mj-lt"/>
                <a:ea typeface="+mj-ea"/>
                <a:cs typeface="+mj-cs"/>
                <a:sym typeface="Helvetica Neue Light"/>
              </a:defRPr>
            </a:lvl1pPr>
            <a:lvl2pPr marL="0" indent="0" algn="ctr">
              <a:spcBef>
                <a:spcPts val="300"/>
              </a:spcBef>
              <a:buClrTx/>
              <a:buSzTx/>
              <a:buFontTx/>
              <a:buNone/>
              <a:tabLst>
                <a:tab pos="736600" algn="l"/>
              </a:tabLst>
              <a:defRPr>
                <a:solidFill>
                  <a:srgbClr val="FFFFFF"/>
                </a:solidFill>
                <a:latin typeface="+mj-lt"/>
                <a:ea typeface="+mj-ea"/>
                <a:cs typeface="+mj-cs"/>
                <a:sym typeface="Helvetica Neue Light"/>
              </a:defRPr>
            </a:lvl2pPr>
            <a:lvl3pPr marL="0" indent="0" algn="ctr">
              <a:spcBef>
                <a:spcPts val="300"/>
              </a:spcBef>
              <a:buClrTx/>
              <a:buSzTx/>
              <a:buFontTx/>
              <a:buNone/>
              <a:tabLst>
                <a:tab pos="736600" algn="l"/>
              </a:tabLst>
              <a:defRPr>
                <a:solidFill>
                  <a:srgbClr val="FFFFFF"/>
                </a:solidFill>
                <a:latin typeface="+mj-lt"/>
                <a:ea typeface="+mj-ea"/>
                <a:cs typeface="+mj-cs"/>
                <a:sym typeface="Helvetica Neue Light"/>
              </a:defRPr>
            </a:lvl3pPr>
            <a:lvl4pPr marL="0" indent="0" algn="ctr">
              <a:spcBef>
                <a:spcPts val="300"/>
              </a:spcBef>
              <a:buClrTx/>
              <a:buSzTx/>
              <a:buFontTx/>
              <a:buNone/>
              <a:tabLst>
                <a:tab pos="736600" algn="l"/>
              </a:tabLst>
              <a:defRPr>
                <a:solidFill>
                  <a:srgbClr val="FFFFFF"/>
                </a:solidFill>
                <a:latin typeface="+mj-lt"/>
                <a:ea typeface="+mj-ea"/>
                <a:cs typeface="+mj-cs"/>
                <a:sym typeface="Helvetica Neue Light"/>
              </a:defRPr>
            </a:lvl4pPr>
            <a:lvl5pPr marL="0" indent="0" algn="ctr">
              <a:lnSpc>
                <a:spcPts val="2400"/>
              </a:lnSpc>
              <a:spcBef>
                <a:spcPts val="300"/>
              </a:spcBef>
              <a:buClrTx/>
              <a:buSzTx/>
              <a:buFontTx/>
              <a:buNone/>
              <a:tabLst>
                <a:tab pos="736600" algn="l"/>
              </a:tabLst>
              <a:defRPr sz="2000">
                <a:solidFill>
                  <a:srgbClr val="FFFFFF"/>
                </a:solidFill>
                <a:latin typeface="+mj-lt"/>
                <a:ea typeface="+mj-ea"/>
                <a:cs typeface="+mj-cs"/>
                <a:sym typeface="Helvetica Neue Light"/>
              </a:defRPr>
            </a:lvl5pPr>
          </a:lstStyle>
          <a:p>
            <a:r>
              <a:t>Textebene 1</a:t>
            </a:r>
          </a:p>
          <a:p>
            <a:pPr lvl="1"/>
            <a:r>
              <a:t>Textebene 2</a:t>
            </a:r>
          </a:p>
          <a:p>
            <a:pPr lvl="2"/>
            <a:r>
              <a:t>Textebene 3</a:t>
            </a:r>
          </a:p>
          <a:p>
            <a:pPr lvl="3"/>
            <a:r>
              <a:t>Textebene 4</a:t>
            </a:r>
          </a:p>
          <a:p>
            <a:pPr lvl="4"/>
            <a:r>
              <a:t>Textebene 5</a:t>
            </a:r>
          </a:p>
        </p:txBody>
      </p:sp>
      <p:sp>
        <p:nvSpPr>
          <p:cNvPr id="1199" name="Foliennummer"/>
          <p:cNvSpPr txBox="1">
            <a:spLocks noGrp="1"/>
          </p:cNvSpPr>
          <p:nvPr>
            <p:ph type="sldNum" sz="quarter" idx="2"/>
          </p:nvPr>
        </p:nvSpPr>
        <p:spPr>
          <a:xfrm>
            <a:off x="876300" y="2703067"/>
            <a:ext cx="3409578" cy="4329889"/>
          </a:xfrm>
          <a:prstGeom prst="rect">
            <a:avLst/>
          </a:prstGeom>
        </p:spPr>
        <p:txBody>
          <a:bodyPr anchor="t"/>
          <a:lstStyle>
            <a:lvl1pPr>
              <a:lnSpc>
                <a:spcPts val="34500"/>
              </a:lnSpc>
              <a:defRPr sz="28800" spc="-2939">
                <a:solidFill>
                  <a:srgbClr val="EB86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Photo - Horizontal - Full">
    <p:bg>
      <p:bgPr>
        <a:solidFill>
          <a:srgbClr val="B0B5C6"/>
        </a:solidFill>
        <a:effectLst/>
      </p:bgPr>
    </p:bg>
    <p:spTree>
      <p:nvGrpSpPr>
        <p:cNvPr id="1" name=""/>
        <p:cNvGrpSpPr/>
        <p:nvPr/>
      </p:nvGrpSpPr>
      <p:grpSpPr>
        <a:xfrm>
          <a:off x="0" y="0"/>
          <a:ext cx="0" cy="0"/>
          <a:chOff x="0" y="0"/>
          <a:chExt cx="0" cy="0"/>
        </a:xfrm>
      </p:grpSpPr>
      <p:pic>
        <p:nvPicPr>
          <p:cNvPr id="1206" name="photo-HorizontalFull-REV.png" descr="photo-HorizontalFull-REV.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207" name="Titeltext"/>
          <p:cNvSpPr txBox="1">
            <a:spLocks noGrp="1"/>
          </p:cNvSpPr>
          <p:nvPr>
            <p:ph type="title"/>
          </p:nvPr>
        </p:nvSpPr>
        <p:spPr>
          <a:xfrm>
            <a:off x="927100" y="6108700"/>
            <a:ext cx="11137900" cy="2603500"/>
          </a:xfrm>
          <a:prstGeom prst="rect">
            <a:avLst/>
          </a:prstGeom>
        </p:spPr>
        <p:txBody>
          <a:bodyPr anchor="ctr"/>
          <a:lstStyle>
            <a:lvl1pPr algn="ctr">
              <a:lnSpc>
                <a:spcPts val="7200"/>
              </a:lnSpc>
              <a:defRPr sz="6000">
                <a:solidFill>
                  <a:srgbClr val="FFFFFF"/>
                </a:solidFill>
                <a:latin typeface="+mj-lt"/>
                <a:ea typeface="+mj-ea"/>
                <a:cs typeface="+mj-cs"/>
                <a:sym typeface="Helvetica Neue Light"/>
              </a:defRPr>
            </a:lvl1pPr>
          </a:lstStyle>
          <a:p>
            <a:r>
              <a:t>Titeltext</a:t>
            </a:r>
          </a:p>
        </p:txBody>
      </p:sp>
      <p:sp>
        <p:nvSpPr>
          <p:cNvPr id="1208" name="Foliennummer"/>
          <p:cNvSpPr txBox="1">
            <a:spLocks noGrp="1"/>
          </p:cNvSpPr>
          <p:nvPr>
            <p:ph type="sldNum" sz="quarter" idx="2"/>
          </p:nvPr>
        </p:nvSpPr>
        <p:spPr>
          <a:xfrm>
            <a:off x="8701141" y="4547006"/>
            <a:ext cx="3409579" cy="4329888"/>
          </a:xfrm>
          <a:prstGeom prst="rect">
            <a:avLst/>
          </a:prstGeom>
        </p:spPr>
        <p:txBody>
          <a:bodyPr anchor="ctr"/>
          <a:lstStyle>
            <a:lvl1pPr algn="r">
              <a:lnSpc>
                <a:spcPts val="34500"/>
              </a:lnSpc>
              <a:defRPr sz="28800" spc="-2939">
                <a:solidFill>
                  <a:srgbClr val="EB86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Title &amp; Bullets Kopie">
    <p:spTree>
      <p:nvGrpSpPr>
        <p:cNvPr id="1" name=""/>
        <p:cNvGrpSpPr/>
        <p:nvPr/>
      </p:nvGrpSpPr>
      <p:grpSpPr>
        <a:xfrm>
          <a:off x="0" y="0"/>
          <a:ext cx="0" cy="0"/>
          <a:chOff x="0" y="0"/>
          <a:chExt cx="0" cy="0"/>
        </a:xfrm>
      </p:grpSpPr>
      <p:pic>
        <p:nvPicPr>
          <p:cNvPr id="1215" name="cut-textBase.png" descr="cut-textBase.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216" name="Rechteck"/>
          <p:cNvSpPr/>
          <p:nvPr/>
        </p:nvSpPr>
        <p:spPr>
          <a:xfrm>
            <a:off x="355600" y="165100"/>
            <a:ext cx="12293600" cy="2806700"/>
          </a:xfrm>
          <a:prstGeom prst="rect">
            <a:avLst/>
          </a:prstGeom>
          <a:solidFill>
            <a:srgbClr val="78ACFF"/>
          </a:solidFill>
          <a:ln w="25400">
            <a:miter lim="400000"/>
          </a:ln>
        </p:spPr>
        <p:txBody>
          <a:bodyPr lIns="38100" tIns="38100" rIns="38100" bIns="38100" anchor="ctr"/>
          <a:lstStyle/>
          <a:p>
            <a:pPr>
              <a:lnSpc>
                <a:spcPts val="3800"/>
              </a:lnSpc>
              <a:tabLst>
                <a:tab pos="1066800" algn="l"/>
              </a:tabLst>
              <a:defRPr sz="32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sp>
        <p:nvSpPr>
          <p:cNvPr id="1217" name="Titeltext"/>
          <p:cNvSpPr txBox="1">
            <a:spLocks noGrp="1"/>
          </p:cNvSpPr>
          <p:nvPr>
            <p:ph type="title"/>
          </p:nvPr>
        </p:nvSpPr>
        <p:spPr>
          <a:xfrm>
            <a:off x="1968500" y="165100"/>
            <a:ext cx="10274300" cy="2628900"/>
          </a:xfrm>
          <a:prstGeom prst="rect">
            <a:avLst/>
          </a:prstGeom>
        </p:spPr>
        <p:txBody>
          <a:bodyPr lIns="50800" tIns="50800" rIns="50800" bIns="50800"/>
          <a:lstStyle>
            <a:lvl1pPr algn="r">
              <a:lnSpc>
                <a:spcPts val="7200"/>
              </a:lnSpc>
              <a:defRPr sz="6000">
                <a:solidFill>
                  <a:srgbClr val="FFFFFF"/>
                </a:solidFill>
              </a:defRPr>
            </a:lvl1pPr>
          </a:lstStyle>
          <a:p>
            <a:r>
              <a:t>Titeltext</a:t>
            </a:r>
          </a:p>
        </p:txBody>
      </p:sp>
      <p:sp>
        <p:nvSpPr>
          <p:cNvPr id="1218" name="Textebene 1…"/>
          <p:cNvSpPr txBox="1">
            <a:spLocks noGrp="1"/>
          </p:cNvSpPr>
          <p:nvPr>
            <p:ph type="body" idx="1"/>
          </p:nvPr>
        </p:nvSpPr>
        <p:spPr>
          <a:xfrm>
            <a:off x="647700" y="3213100"/>
            <a:ext cx="11569700" cy="5753100"/>
          </a:xfrm>
          <a:prstGeom prst="rect">
            <a:avLst/>
          </a:prstGeom>
        </p:spPr>
        <p:txBody>
          <a:bodyPr/>
          <a:lstStyle>
            <a:lvl1pPr>
              <a:lnSpc>
                <a:spcPts val="3800"/>
              </a:lnSpc>
              <a:buBlip>
                <a:blip r:embed="rId3"/>
              </a:buBlip>
              <a:defRPr sz="3200"/>
            </a:lvl1pPr>
            <a:lvl2pPr marL="1016912" indent="-407312">
              <a:lnSpc>
                <a:spcPts val="3600"/>
              </a:lnSpc>
              <a:buBlip>
                <a:blip r:embed="rId3"/>
              </a:buBlip>
              <a:defRPr sz="3000"/>
            </a:lvl2pPr>
            <a:lvl3pPr>
              <a:lnSpc>
                <a:spcPts val="3300"/>
              </a:lnSpc>
              <a:buBlip>
                <a:blip r:embed="rId3"/>
              </a:buBlip>
              <a:defRPr sz="2800"/>
            </a:lvl3pPr>
            <a:lvl4pPr>
              <a:lnSpc>
                <a:spcPts val="2800"/>
              </a:lnSpc>
              <a:buBlip>
                <a:blip r:embed="rId3"/>
              </a:buBlip>
              <a:defRPr sz="2400"/>
            </a:lvl4pPr>
            <a:lvl5pPr>
              <a:lnSpc>
                <a:spcPts val="2800"/>
              </a:lnSpc>
              <a:buBlip>
                <a:blip r:embed="rId3"/>
              </a:buBlip>
              <a:defRPr sz="2400"/>
            </a:lvl5pPr>
          </a:lstStyle>
          <a:p>
            <a:r>
              <a:t>Textebene 1</a:t>
            </a:r>
          </a:p>
          <a:p>
            <a:pPr lvl="1"/>
            <a:r>
              <a:t>Textebene 2</a:t>
            </a:r>
          </a:p>
          <a:p>
            <a:pPr lvl="2"/>
            <a:r>
              <a:t>Textebene 3</a:t>
            </a:r>
          </a:p>
          <a:p>
            <a:pPr lvl="3"/>
            <a:r>
              <a:t>Textebene 4</a:t>
            </a:r>
          </a:p>
          <a:p>
            <a:pPr lvl="4"/>
            <a:r>
              <a:t>Textebene 5</a:t>
            </a:r>
          </a:p>
        </p:txBody>
      </p:sp>
      <p:sp>
        <p:nvSpPr>
          <p:cNvPr id="1219" name="Foliennummer"/>
          <p:cNvSpPr txBox="1">
            <a:spLocks noGrp="1"/>
          </p:cNvSpPr>
          <p:nvPr>
            <p:ph type="sldNum" sz="quarter" idx="2"/>
          </p:nvPr>
        </p:nvSpPr>
        <p:spPr>
          <a:xfrm>
            <a:off x="698500" y="2133600"/>
            <a:ext cx="444153" cy="419100"/>
          </a:xfrm>
          <a:prstGeom prst="rect">
            <a:avLst/>
          </a:prstGeom>
        </p:spPr>
        <p:txBody>
          <a:bodyPr anchor="t"/>
          <a:lstStyle>
            <a:lvl1pPr>
              <a:lnSpc>
                <a:spcPts val="2600"/>
              </a:lnSpc>
              <a:defRPr sz="2200"/>
            </a:lvl1pPr>
          </a:lstStyle>
          <a:p>
            <a:fld id="{86CB4B4D-7CA3-9044-876B-883B54F8677D}" type="slidenum">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Photo - Ful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6" name="Rechteck"/>
          <p:cNvSpPr/>
          <p:nvPr/>
        </p:nvSpPr>
        <p:spPr>
          <a:xfrm>
            <a:off x="0" y="1016000"/>
            <a:ext cx="2387600" cy="7721600"/>
          </a:xfrm>
          <a:prstGeom prst="rect">
            <a:avLst/>
          </a:prstGeom>
          <a:solidFill>
            <a:srgbClr val="6CA0FC"/>
          </a:solidFill>
          <a:ln w="12700">
            <a:miter lim="400000"/>
          </a:ln>
          <a:effectLst>
            <a:outerShdw blurRad="88900" dir="2700000" rotWithShape="0">
              <a:srgbClr val="000000">
                <a:alpha val="15000"/>
              </a:srgbClr>
            </a:outerShdw>
          </a:effectLst>
        </p:spPr>
        <p:txBody>
          <a:bodyPr lIns="50800" tIns="50800" rIns="50800" bIns="50800" anchor="ctr"/>
          <a:lstStyle/>
          <a:p>
            <a:pPr>
              <a:defRPr sz="2200">
                <a:solidFill>
                  <a:srgbClr val="FFFFFF"/>
                </a:solidFill>
                <a:effectLst>
                  <a:outerShdw blurRad="38100" dist="12700" dir="5400000" rotWithShape="0">
                    <a:srgbClr val="000000">
                      <a:alpha val="50000"/>
                    </a:srgbClr>
                  </a:outerShdw>
                </a:effectLst>
                <a:latin typeface="+mj-lt"/>
                <a:ea typeface="+mj-ea"/>
                <a:cs typeface="+mj-cs"/>
                <a:sym typeface="Helvetica Neue Light"/>
              </a:defRPr>
            </a:pPr>
            <a:endParaRPr/>
          </a:p>
        </p:txBody>
      </p:sp>
      <p:sp>
        <p:nvSpPr>
          <p:cNvPr id="1227" name="Bild"/>
          <p:cNvSpPr>
            <a:spLocks noGrp="1"/>
          </p:cNvSpPr>
          <p:nvPr>
            <p:ph type="pic" idx="13"/>
          </p:nvPr>
        </p:nvSpPr>
        <p:spPr>
          <a:xfrm>
            <a:off x="2514600" y="939800"/>
            <a:ext cx="10490200" cy="7874000"/>
          </a:xfrm>
          <a:prstGeom prst="rect">
            <a:avLst/>
          </a:prstGeom>
          <a:effectLst>
            <a:outerShdw blurRad="88900" dir="2700000" rotWithShape="0">
              <a:srgbClr val="000000">
                <a:alpha val="15000"/>
              </a:srgbClr>
            </a:outerShdw>
          </a:effectLst>
        </p:spPr>
        <p:txBody>
          <a:bodyPr lIns="91439" tIns="45719" rIns="91439" bIns="45719" anchor="t"/>
          <a:lstStyle/>
          <a:p>
            <a:endParaRPr/>
          </a:p>
        </p:txBody>
      </p:sp>
      <p:sp>
        <p:nvSpPr>
          <p:cNvPr id="1228" name="Foliennummer"/>
          <p:cNvSpPr txBox="1">
            <a:spLocks noGrp="1"/>
          </p:cNvSpPr>
          <p:nvPr>
            <p:ph type="sldNum" sz="quarter" idx="2"/>
          </p:nvPr>
        </p:nvSpPr>
        <p:spPr>
          <a:xfrm>
            <a:off x="787399" y="7493000"/>
            <a:ext cx="1187603" cy="1242003"/>
          </a:xfrm>
          <a:prstGeom prst="rect">
            <a:avLst/>
          </a:prstGeom>
        </p:spPr>
        <p:txBody>
          <a:bodyPr lIns="50800" tIns="50800" rIns="50800" bIns="50800" anchor="t"/>
          <a:lstStyle>
            <a:lvl1pPr algn="r">
              <a:lnSpc>
                <a:spcPct val="100000"/>
              </a:lnSpc>
              <a:tabLst/>
              <a:defRPr sz="7600" b="1">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Photo - Double">
    <p:bg>
      <p:bgPr>
        <a:solidFill>
          <a:srgbClr val="C0C0C0"/>
        </a:solidFill>
        <a:effectLst/>
      </p:bgPr>
    </p:bg>
    <p:spTree>
      <p:nvGrpSpPr>
        <p:cNvPr id="1" name=""/>
        <p:cNvGrpSpPr/>
        <p:nvPr/>
      </p:nvGrpSpPr>
      <p:grpSpPr>
        <a:xfrm>
          <a:off x="0" y="0"/>
          <a:ext cx="0" cy="0"/>
          <a:chOff x="0" y="0"/>
          <a:chExt cx="0" cy="0"/>
        </a:xfrm>
      </p:grpSpPr>
      <p:sp>
        <p:nvSpPr>
          <p:cNvPr id="1235" name="Rechteck"/>
          <p:cNvSpPr/>
          <p:nvPr/>
        </p:nvSpPr>
        <p:spPr>
          <a:xfrm>
            <a:off x="-38100" y="0"/>
            <a:ext cx="13042900" cy="622300"/>
          </a:xfrm>
          <a:prstGeom prst="rect">
            <a:avLst/>
          </a:prstGeom>
          <a:solidFill>
            <a:srgbClr val="78ACFF"/>
          </a:solidFill>
          <a:ln w="25400">
            <a:miter lim="400000"/>
          </a:ln>
        </p:spPr>
        <p:txBody>
          <a:bodyPr lIns="38100" tIns="38100" rIns="38100" bIns="38100" anchor="ctr"/>
          <a:lstStyle/>
          <a:p>
            <a:pPr>
              <a:lnSpc>
                <a:spcPts val="3800"/>
              </a:lnSpc>
              <a:tabLst>
                <a:tab pos="1066800" algn="l"/>
              </a:tabLst>
              <a:defRPr sz="32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sp>
        <p:nvSpPr>
          <p:cNvPr id="1236" name="Rechteck"/>
          <p:cNvSpPr/>
          <p:nvPr/>
        </p:nvSpPr>
        <p:spPr>
          <a:xfrm>
            <a:off x="-50800" y="6972300"/>
            <a:ext cx="13055600" cy="2781300"/>
          </a:xfrm>
          <a:prstGeom prst="rect">
            <a:avLst/>
          </a:prstGeom>
          <a:solidFill>
            <a:srgbClr val="78ACFF"/>
          </a:solidFill>
          <a:ln w="25400">
            <a:miter lim="400000"/>
          </a:ln>
        </p:spPr>
        <p:txBody>
          <a:bodyPr lIns="38100" tIns="38100" rIns="38100" bIns="38100" anchor="ctr"/>
          <a:lstStyle/>
          <a:p>
            <a:pPr>
              <a:lnSpc>
                <a:spcPts val="3800"/>
              </a:lnSpc>
              <a:tabLst>
                <a:tab pos="1066800" algn="l"/>
              </a:tabLst>
              <a:defRPr sz="32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pic>
        <p:nvPicPr>
          <p:cNvPr id="1237" name="cut-Double-Rev.png" descr="cut-Double-Rev.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238" name="Titeltext"/>
          <p:cNvSpPr txBox="1">
            <a:spLocks noGrp="1"/>
          </p:cNvSpPr>
          <p:nvPr>
            <p:ph type="title"/>
          </p:nvPr>
        </p:nvSpPr>
        <p:spPr>
          <a:xfrm>
            <a:off x="647700" y="7200900"/>
            <a:ext cx="11595100" cy="2362200"/>
          </a:xfrm>
          <a:prstGeom prst="rect">
            <a:avLst/>
          </a:prstGeom>
        </p:spPr>
        <p:txBody>
          <a:bodyPr anchor="t"/>
          <a:lstStyle>
            <a:lvl1pPr algn="ctr">
              <a:lnSpc>
                <a:spcPts val="7200"/>
              </a:lnSpc>
              <a:defRPr sz="6000">
                <a:solidFill>
                  <a:srgbClr val="FFFFFF"/>
                </a:solidFill>
              </a:defRPr>
            </a:lvl1pPr>
          </a:lstStyle>
          <a:p>
            <a:r>
              <a:t>Titeltext</a:t>
            </a:r>
          </a:p>
        </p:txBody>
      </p:sp>
      <p:sp>
        <p:nvSpPr>
          <p:cNvPr id="1239" name="Foliennummer"/>
          <p:cNvSpPr txBox="1">
            <a:spLocks noGrp="1"/>
          </p:cNvSpPr>
          <p:nvPr>
            <p:ph type="sldNum" sz="quarter" idx="2"/>
          </p:nvPr>
        </p:nvSpPr>
        <p:spPr>
          <a:xfrm>
            <a:off x="698500" y="2133600"/>
            <a:ext cx="444153" cy="419100"/>
          </a:xfrm>
          <a:prstGeom prst="rect">
            <a:avLst/>
          </a:prstGeom>
        </p:spPr>
        <p:txBody>
          <a:bodyPr/>
          <a:lstStyle>
            <a:lvl1pPr>
              <a:lnSpc>
                <a:spcPts val="2600"/>
              </a:lnSpc>
              <a:defRPr sz="2200"/>
            </a:lvl1pPr>
          </a:lstStyle>
          <a:p>
            <a:fld id="{86CB4B4D-7CA3-9044-876B-883B54F8677D}" type="slidenum">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Title &amp; Bullets Kopie 1">
    <p:spTree>
      <p:nvGrpSpPr>
        <p:cNvPr id="1" name=""/>
        <p:cNvGrpSpPr/>
        <p:nvPr/>
      </p:nvGrpSpPr>
      <p:grpSpPr>
        <a:xfrm>
          <a:off x="0" y="0"/>
          <a:ext cx="0" cy="0"/>
          <a:chOff x="0" y="0"/>
          <a:chExt cx="0" cy="0"/>
        </a:xfrm>
      </p:grpSpPr>
      <p:pic>
        <p:nvPicPr>
          <p:cNvPr id="1246" name="cut-textBase.png" descr="cut-textBase.pn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247" name="Rechteck"/>
          <p:cNvSpPr/>
          <p:nvPr/>
        </p:nvSpPr>
        <p:spPr>
          <a:xfrm>
            <a:off x="355600" y="165100"/>
            <a:ext cx="12293600" cy="2806700"/>
          </a:xfrm>
          <a:prstGeom prst="rect">
            <a:avLst/>
          </a:prstGeom>
          <a:solidFill>
            <a:srgbClr val="78ACFF"/>
          </a:solidFill>
          <a:ln w="25400">
            <a:miter lim="400000"/>
          </a:ln>
        </p:spPr>
        <p:txBody>
          <a:bodyPr lIns="38100" tIns="38100" rIns="38100" bIns="38100" anchor="ctr"/>
          <a:lstStyle/>
          <a:p>
            <a:pPr>
              <a:lnSpc>
                <a:spcPts val="3800"/>
              </a:lnSpc>
              <a:tabLst>
                <a:tab pos="1066800" algn="l"/>
              </a:tabLst>
              <a:defRPr sz="3200">
                <a:solidFill>
                  <a:srgbClr val="797979"/>
                </a:solidFill>
                <a:effectLst>
                  <a:outerShdw blurRad="38100" dist="12700" dir="5400000" rotWithShape="0">
                    <a:srgbClr val="000000">
                      <a:alpha val="50000"/>
                    </a:srgbClr>
                  </a:outerShdw>
                </a:effectLst>
                <a:latin typeface="Verdana"/>
                <a:ea typeface="Verdana"/>
                <a:cs typeface="Verdana"/>
                <a:sym typeface="Verdana"/>
              </a:defRPr>
            </a:pPr>
            <a:endParaRPr/>
          </a:p>
        </p:txBody>
      </p:sp>
      <p:sp>
        <p:nvSpPr>
          <p:cNvPr id="1248" name="Titeltext"/>
          <p:cNvSpPr txBox="1">
            <a:spLocks noGrp="1"/>
          </p:cNvSpPr>
          <p:nvPr>
            <p:ph type="title"/>
          </p:nvPr>
        </p:nvSpPr>
        <p:spPr>
          <a:xfrm>
            <a:off x="1968500" y="165100"/>
            <a:ext cx="10274300" cy="2628900"/>
          </a:xfrm>
          <a:prstGeom prst="rect">
            <a:avLst/>
          </a:prstGeom>
        </p:spPr>
        <p:txBody>
          <a:bodyPr lIns="50800" tIns="50800" rIns="50800" bIns="50800"/>
          <a:lstStyle>
            <a:lvl1pPr algn="r">
              <a:lnSpc>
                <a:spcPts val="7200"/>
              </a:lnSpc>
              <a:defRPr sz="6000">
                <a:solidFill>
                  <a:srgbClr val="FFFFFF"/>
                </a:solidFill>
              </a:defRPr>
            </a:lvl1pPr>
          </a:lstStyle>
          <a:p>
            <a:r>
              <a:t>Titeltext</a:t>
            </a:r>
          </a:p>
        </p:txBody>
      </p:sp>
      <p:sp>
        <p:nvSpPr>
          <p:cNvPr id="1249" name="Textebene 1…"/>
          <p:cNvSpPr txBox="1">
            <a:spLocks noGrp="1"/>
          </p:cNvSpPr>
          <p:nvPr>
            <p:ph type="body" idx="1"/>
          </p:nvPr>
        </p:nvSpPr>
        <p:spPr>
          <a:xfrm>
            <a:off x="647700" y="3213100"/>
            <a:ext cx="11569700" cy="5753100"/>
          </a:xfrm>
          <a:prstGeom prst="rect">
            <a:avLst/>
          </a:prstGeom>
        </p:spPr>
        <p:txBody>
          <a:bodyPr/>
          <a:lstStyle>
            <a:lvl1pPr>
              <a:lnSpc>
                <a:spcPts val="3800"/>
              </a:lnSpc>
              <a:buBlip>
                <a:blip r:embed="rId3"/>
              </a:buBlip>
              <a:defRPr sz="3200"/>
            </a:lvl1pPr>
            <a:lvl2pPr marL="1016912" indent="-407312">
              <a:lnSpc>
                <a:spcPts val="3600"/>
              </a:lnSpc>
              <a:buBlip>
                <a:blip r:embed="rId3"/>
              </a:buBlip>
              <a:defRPr sz="3000"/>
            </a:lvl2pPr>
            <a:lvl3pPr>
              <a:lnSpc>
                <a:spcPts val="3300"/>
              </a:lnSpc>
              <a:buBlip>
                <a:blip r:embed="rId3"/>
              </a:buBlip>
              <a:defRPr sz="2800"/>
            </a:lvl3pPr>
            <a:lvl4pPr>
              <a:lnSpc>
                <a:spcPts val="2800"/>
              </a:lnSpc>
              <a:buBlip>
                <a:blip r:embed="rId3"/>
              </a:buBlip>
              <a:defRPr sz="2400"/>
            </a:lvl4pPr>
            <a:lvl5pPr>
              <a:lnSpc>
                <a:spcPts val="2800"/>
              </a:lnSpc>
              <a:buBlip>
                <a:blip r:embed="rId3"/>
              </a:buBlip>
              <a:defRPr sz="2400"/>
            </a:lvl5pPr>
          </a:lstStyle>
          <a:p>
            <a:r>
              <a:t>Textebene 1</a:t>
            </a:r>
          </a:p>
          <a:p>
            <a:pPr lvl="1"/>
            <a:r>
              <a:t>Textebene 2</a:t>
            </a:r>
          </a:p>
          <a:p>
            <a:pPr lvl="2"/>
            <a:r>
              <a:t>Textebene 3</a:t>
            </a:r>
          </a:p>
          <a:p>
            <a:pPr lvl="3"/>
            <a:r>
              <a:t>Textebene 4</a:t>
            </a:r>
          </a:p>
          <a:p>
            <a:pPr lvl="4"/>
            <a:r>
              <a:t>Textebene 5</a:t>
            </a:r>
          </a:p>
        </p:txBody>
      </p:sp>
      <p:sp>
        <p:nvSpPr>
          <p:cNvPr id="1250" name="Foliennummer"/>
          <p:cNvSpPr txBox="1">
            <a:spLocks noGrp="1"/>
          </p:cNvSpPr>
          <p:nvPr>
            <p:ph type="sldNum" sz="quarter" idx="2"/>
          </p:nvPr>
        </p:nvSpPr>
        <p:spPr>
          <a:xfrm>
            <a:off x="698500" y="2133600"/>
            <a:ext cx="444153" cy="419100"/>
          </a:xfrm>
          <a:prstGeom prst="rect">
            <a:avLst/>
          </a:prstGeom>
        </p:spPr>
        <p:txBody>
          <a:bodyPr anchor="t"/>
          <a:lstStyle>
            <a:lvl1pPr>
              <a:lnSpc>
                <a:spcPts val="2600"/>
              </a:lnSpc>
              <a:defRPr sz="22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slideLayout" Target="../slideLayouts/slideLayout154.xml"/><Relationship Id="rId159" Type="http://schemas.openxmlformats.org/officeDocument/2006/relationships/slideLayout" Target="../slideLayouts/slideLayout159.xml"/><Relationship Id="rId170" Type="http://schemas.openxmlformats.org/officeDocument/2006/relationships/theme" Target="../theme/theme1.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65" Type="http://schemas.openxmlformats.org/officeDocument/2006/relationships/slideLayout" Target="../slideLayouts/slideLayout16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image" Target="../media/image2.png"/><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4" Type="http://schemas.openxmlformats.org/officeDocument/2006/relationships/slideLayout" Target="../slideLayouts/slideLayout4.xml"/><Relationship Id="rId9" Type="http://schemas.openxmlformats.org/officeDocument/2006/relationships/slideLayout" Target="../slideLayouts/slideLayout9.xml"/><Relationship Id="rId172" Type="http://schemas.openxmlformats.org/officeDocument/2006/relationships/image" Target="../media/image3.png"/><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8ACFF"/>
        </a:solidFill>
        <a:effectLst/>
      </p:bgPr>
    </p:bg>
    <p:spTree>
      <p:nvGrpSpPr>
        <p:cNvPr id="1" name=""/>
        <p:cNvGrpSpPr/>
        <p:nvPr/>
      </p:nvGrpSpPr>
      <p:grpSpPr>
        <a:xfrm>
          <a:off x="0" y="0"/>
          <a:ext cx="0" cy="0"/>
          <a:chOff x="0" y="0"/>
          <a:chExt cx="0" cy="0"/>
        </a:xfrm>
      </p:grpSpPr>
      <p:pic>
        <p:nvPicPr>
          <p:cNvPr id="2" name="cut-Blank.png" descr="cut-Blank.png"/>
          <p:cNvPicPr>
            <a:picLocks noChangeAspect="1"/>
          </p:cNvPicPr>
          <p:nvPr/>
        </p:nvPicPr>
        <p:blipFill>
          <a:blip r:embed="rId171"/>
          <a:stretch>
            <a:fillRect/>
          </a:stretch>
        </p:blipFill>
        <p:spPr>
          <a:xfrm>
            <a:off x="0" y="0"/>
            <a:ext cx="13004800" cy="9753600"/>
          </a:xfrm>
          <a:prstGeom prst="rect">
            <a:avLst/>
          </a:prstGeom>
          <a:ln w="12700">
            <a:miter lim="400000"/>
          </a:ln>
        </p:spPr>
      </p:pic>
      <p:sp>
        <p:nvSpPr>
          <p:cNvPr id="3" name="Textebene 1…"/>
          <p:cNvSpPr txBox="1">
            <a:spLocks noGrp="1"/>
          </p:cNvSpPr>
          <p:nvPr>
            <p:ph type="body" idx="1"/>
          </p:nvPr>
        </p:nvSpPr>
        <p:spPr>
          <a:xfrm>
            <a:off x="711200" y="1219200"/>
            <a:ext cx="11569700" cy="731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buBlip>
                <a:blip r:embed="rId172"/>
              </a:buBlip>
            </a:lvl1pPr>
            <a:lvl2pPr marL="1016912" indent="-407312">
              <a:lnSpc>
                <a:spcPts val="3300"/>
              </a:lnSpc>
              <a:buBlip>
                <a:blip r:embed="rId172"/>
              </a:buBlip>
              <a:tabLst>
                <a:tab pos="1943100" algn="l"/>
              </a:tabLst>
              <a:defRPr sz="2800"/>
            </a:lvl2pPr>
            <a:lvl3pPr marL="1332220" indent="-379720">
              <a:lnSpc>
                <a:spcPts val="2800"/>
              </a:lnSpc>
              <a:buBlip>
                <a:blip r:embed="rId172"/>
              </a:buBlip>
              <a:tabLst>
                <a:tab pos="2349500" algn="l"/>
              </a:tabLst>
              <a:defRPr sz="2400"/>
            </a:lvl3pPr>
            <a:lvl4pPr marL="1647527" indent="-352127">
              <a:lnSpc>
                <a:spcPts val="2600"/>
              </a:lnSpc>
              <a:buBlip>
                <a:blip r:embed="rId172"/>
              </a:buBlip>
              <a:tabLst>
                <a:tab pos="2755900" algn="l"/>
              </a:tabLst>
              <a:defRPr sz="2200"/>
            </a:lvl4pPr>
            <a:lvl5pPr marL="1989330" indent="-338330">
              <a:lnSpc>
                <a:spcPts val="2600"/>
              </a:lnSpc>
              <a:buBlip>
                <a:blip r:embed="rId172"/>
              </a:buBlip>
              <a:tabLst>
                <a:tab pos="3187700" algn="l"/>
              </a:tabLst>
              <a:defRPr sz="2200"/>
            </a:lvl5pPr>
          </a:lstStyle>
          <a:p>
            <a:r>
              <a:t>Textebene 1</a:t>
            </a:r>
          </a:p>
          <a:p>
            <a:pPr lvl="1"/>
            <a:r>
              <a:t>Textebene 2</a:t>
            </a:r>
          </a:p>
          <a:p>
            <a:pPr lvl="2"/>
            <a:r>
              <a:t>Textebene 3</a:t>
            </a:r>
          </a:p>
          <a:p>
            <a:pPr lvl="3"/>
            <a:r>
              <a:t>Textebene 4</a:t>
            </a:r>
          </a:p>
          <a:p>
            <a:pPr lvl="4"/>
            <a:r>
              <a:t>Textebene 5</a:t>
            </a:r>
          </a:p>
        </p:txBody>
      </p:sp>
      <p:sp>
        <p:nvSpPr>
          <p:cNvPr id="4" name="Titeltext"/>
          <p:cNvSpPr txBox="1">
            <a:spLocks noGrp="1"/>
          </p:cNvSpPr>
          <p:nvPr>
            <p:ph type="title"/>
          </p:nvPr>
        </p:nvSpPr>
        <p:spPr>
          <a:xfrm>
            <a:off x="647700" y="1168400"/>
            <a:ext cx="11569700" cy="2044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lstStyle/>
          <a:p>
            <a:r>
              <a:t>Titeltext</a:t>
            </a:r>
          </a:p>
        </p:txBody>
      </p:sp>
      <p:sp>
        <p:nvSpPr>
          <p:cNvPr id="5" name="Foliennummer"/>
          <p:cNvSpPr txBox="1">
            <a:spLocks noGrp="1"/>
          </p:cNvSpPr>
          <p:nvPr>
            <p:ph type="sldNum" sz="quarter" idx="2"/>
          </p:nvPr>
        </p:nvSpPr>
        <p:spPr>
          <a:xfrm>
            <a:off x="584200" y="381000"/>
            <a:ext cx="411858" cy="381000"/>
          </a:xfrm>
          <a:prstGeom prst="rect">
            <a:avLst/>
          </a:prstGeom>
          <a:ln w="12700">
            <a:miter lim="400000"/>
          </a:ln>
        </p:spPr>
        <p:txBody>
          <a:bodyPr wrap="none" lIns="38100" tIns="38100" rIns="38100" bIns="38100" anchor="b">
            <a:spAutoFit/>
          </a:bodyPr>
          <a:lstStyle>
            <a:lvl1pPr algn="l">
              <a:lnSpc>
                <a:spcPts val="2400"/>
              </a:lnSpc>
              <a:tabLst>
                <a:tab pos="1066800" algn="l"/>
              </a:tabLst>
              <a:defRPr sz="2000">
                <a:solidFill>
                  <a:srgbClr val="FFFFFF"/>
                </a:solidFill>
                <a:latin typeface="Verdana"/>
                <a:ea typeface="Verdana"/>
                <a:cs typeface="Verdana"/>
                <a:sym typeface="Verdan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 id="2147483802" r:id="rId154"/>
    <p:sldLayoutId id="2147483803" r:id="rId155"/>
    <p:sldLayoutId id="2147483804" r:id="rId156"/>
    <p:sldLayoutId id="2147483805" r:id="rId157"/>
    <p:sldLayoutId id="2147483806" r:id="rId158"/>
    <p:sldLayoutId id="2147483807" r:id="rId159"/>
    <p:sldLayoutId id="2147483808" r:id="rId160"/>
    <p:sldLayoutId id="2147483809" r:id="rId161"/>
    <p:sldLayoutId id="2147483810" r:id="rId162"/>
    <p:sldLayoutId id="2147483811" r:id="rId163"/>
    <p:sldLayoutId id="2147483812" r:id="rId164"/>
    <p:sldLayoutId id="2147483813" r:id="rId165"/>
    <p:sldLayoutId id="2147483814" r:id="rId166"/>
    <p:sldLayoutId id="2147483815" r:id="rId167"/>
    <p:sldLayoutId id="2147483816" r:id="rId168"/>
    <p:sldLayoutId id="2147483817" r:id="rId169"/>
  </p:sldLayoutIdLst>
  <p:transition spd="med"/>
  <p:txStyles>
    <p:titleStyle>
      <a:lvl1pPr marL="0" marR="0" indent="0" algn="l" defTabSz="584200" latinLnBrk="0">
        <a:lnSpc>
          <a:spcPts val="6900"/>
        </a:lnSpc>
        <a:spcBef>
          <a:spcPts val="300"/>
        </a:spcBef>
        <a:spcAft>
          <a:spcPts val="0"/>
        </a:spcAft>
        <a:buClrTx/>
        <a:buSzTx/>
        <a:buFontTx/>
        <a:buNone/>
        <a:tabLst>
          <a:tab pos="1219200" algn="l"/>
        </a:tabLst>
        <a:defRPr sz="5800" b="0" i="0" u="none" strike="noStrike" cap="none" spc="0" baseline="0">
          <a:solidFill>
            <a:srgbClr val="78ACFF"/>
          </a:solidFill>
          <a:uFillTx/>
          <a:latin typeface="Verdana"/>
          <a:ea typeface="Verdana"/>
          <a:cs typeface="Verdana"/>
          <a:sym typeface="Verdana"/>
        </a:defRPr>
      </a:lvl1pPr>
      <a:lvl2pPr marL="0" marR="0" indent="228600" algn="l" defTabSz="584200" latinLnBrk="0">
        <a:lnSpc>
          <a:spcPts val="6900"/>
        </a:lnSpc>
        <a:spcBef>
          <a:spcPts val="300"/>
        </a:spcBef>
        <a:spcAft>
          <a:spcPts val="0"/>
        </a:spcAft>
        <a:buClrTx/>
        <a:buSzTx/>
        <a:buFontTx/>
        <a:buNone/>
        <a:tabLst>
          <a:tab pos="1219200" algn="l"/>
        </a:tabLst>
        <a:defRPr sz="5800" b="0" i="0" u="none" strike="noStrike" cap="none" spc="0" baseline="0">
          <a:solidFill>
            <a:srgbClr val="78ACFF"/>
          </a:solidFill>
          <a:uFillTx/>
          <a:latin typeface="Verdana"/>
          <a:ea typeface="Verdana"/>
          <a:cs typeface="Verdana"/>
          <a:sym typeface="Verdana"/>
        </a:defRPr>
      </a:lvl2pPr>
      <a:lvl3pPr marL="0" marR="0" indent="457200" algn="l" defTabSz="584200" latinLnBrk="0">
        <a:lnSpc>
          <a:spcPts val="6900"/>
        </a:lnSpc>
        <a:spcBef>
          <a:spcPts val="300"/>
        </a:spcBef>
        <a:spcAft>
          <a:spcPts val="0"/>
        </a:spcAft>
        <a:buClrTx/>
        <a:buSzTx/>
        <a:buFontTx/>
        <a:buNone/>
        <a:tabLst>
          <a:tab pos="1219200" algn="l"/>
        </a:tabLst>
        <a:defRPr sz="5800" b="0" i="0" u="none" strike="noStrike" cap="none" spc="0" baseline="0">
          <a:solidFill>
            <a:srgbClr val="78ACFF"/>
          </a:solidFill>
          <a:uFillTx/>
          <a:latin typeface="Verdana"/>
          <a:ea typeface="Verdana"/>
          <a:cs typeface="Verdana"/>
          <a:sym typeface="Verdana"/>
        </a:defRPr>
      </a:lvl3pPr>
      <a:lvl4pPr marL="0" marR="0" indent="685800" algn="l" defTabSz="584200" latinLnBrk="0">
        <a:lnSpc>
          <a:spcPts val="6900"/>
        </a:lnSpc>
        <a:spcBef>
          <a:spcPts val="300"/>
        </a:spcBef>
        <a:spcAft>
          <a:spcPts val="0"/>
        </a:spcAft>
        <a:buClrTx/>
        <a:buSzTx/>
        <a:buFontTx/>
        <a:buNone/>
        <a:tabLst>
          <a:tab pos="1219200" algn="l"/>
        </a:tabLst>
        <a:defRPr sz="5800" b="0" i="0" u="none" strike="noStrike" cap="none" spc="0" baseline="0">
          <a:solidFill>
            <a:srgbClr val="78ACFF"/>
          </a:solidFill>
          <a:uFillTx/>
          <a:latin typeface="Verdana"/>
          <a:ea typeface="Verdana"/>
          <a:cs typeface="Verdana"/>
          <a:sym typeface="Verdana"/>
        </a:defRPr>
      </a:lvl4pPr>
      <a:lvl5pPr marL="0" marR="0" indent="914400" algn="l" defTabSz="584200" latinLnBrk="0">
        <a:lnSpc>
          <a:spcPts val="6900"/>
        </a:lnSpc>
        <a:spcBef>
          <a:spcPts val="300"/>
        </a:spcBef>
        <a:spcAft>
          <a:spcPts val="0"/>
        </a:spcAft>
        <a:buClrTx/>
        <a:buSzTx/>
        <a:buFontTx/>
        <a:buNone/>
        <a:tabLst>
          <a:tab pos="1219200" algn="l"/>
        </a:tabLst>
        <a:defRPr sz="5800" b="0" i="0" u="none" strike="noStrike" cap="none" spc="0" baseline="0">
          <a:solidFill>
            <a:srgbClr val="78ACFF"/>
          </a:solidFill>
          <a:uFillTx/>
          <a:latin typeface="Verdana"/>
          <a:ea typeface="Verdana"/>
          <a:cs typeface="Verdana"/>
          <a:sym typeface="Verdana"/>
        </a:defRPr>
      </a:lvl5pPr>
      <a:lvl6pPr marL="0" marR="0" indent="1143000" algn="l" defTabSz="584200" latinLnBrk="0">
        <a:lnSpc>
          <a:spcPts val="6900"/>
        </a:lnSpc>
        <a:spcBef>
          <a:spcPts val="300"/>
        </a:spcBef>
        <a:spcAft>
          <a:spcPts val="0"/>
        </a:spcAft>
        <a:buClrTx/>
        <a:buSzTx/>
        <a:buFontTx/>
        <a:buNone/>
        <a:tabLst>
          <a:tab pos="1219200" algn="l"/>
        </a:tabLst>
        <a:defRPr sz="5800" b="0" i="0" u="none" strike="noStrike" cap="none" spc="0" baseline="0">
          <a:solidFill>
            <a:srgbClr val="78ACFF"/>
          </a:solidFill>
          <a:uFillTx/>
          <a:latin typeface="Verdana"/>
          <a:ea typeface="Verdana"/>
          <a:cs typeface="Verdana"/>
          <a:sym typeface="Verdana"/>
        </a:defRPr>
      </a:lvl6pPr>
      <a:lvl7pPr marL="0" marR="0" indent="1371600" algn="l" defTabSz="584200" latinLnBrk="0">
        <a:lnSpc>
          <a:spcPts val="6900"/>
        </a:lnSpc>
        <a:spcBef>
          <a:spcPts val="300"/>
        </a:spcBef>
        <a:spcAft>
          <a:spcPts val="0"/>
        </a:spcAft>
        <a:buClrTx/>
        <a:buSzTx/>
        <a:buFontTx/>
        <a:buNone/>
        <a:tabLst>
          <a:tab pos="1219200" algn="l"/>
        </a:tabLst>
        <a:defRPr sz="5800" b="0" i="0" u="none" strike="noStrike" cap="none" spc="0" baseline="0">
          <a:solidFill>
            <a:srgbClr val="78ACFF"/>
          </a:solidFill>
          <a:uFillTx/>
          <a:latin typeface="Verdana"/>
          <a:ea typeface="Verdana"/>
          <a:cs typeface="Verdana"/>
          <a:sym typeface="Verdana"/>
        </a:defRPr>
      </a:lvl7pPr>
      <a:lvl8pPr marL="0" marR="0" indent="1600200" algn="l" defTabSz="584200" latinLnBrk="0">
        <a:lnSpc>
          <a:spcPts val="6900"/>
        </a:lnSpc>
        <a:spcBef>
          <a:spcPts val="300"/>
        </a:spcBef>
        <a:spcAft>
          <a:spcPts val="0"/>
        </a:spcAft>
        <a:buClrTx/>
        <a:buSzTx/>
        <a:buFontTx/>
        <a:buNone/>
        <a:tabLst>
          <a:tab pos="1219200" algn="l"/>
        </a:tabLst>
        <a:defRPr sz="5800" b="0" i="0" u="none" strike="noStrike" cap="none" spc="0" baseline="0">
          <a:solidFill>
            <a:srgbClr val="78ACFF"/>
          </a:solidFill>
          <a:uFillTx/>
          <a:latin typeface="Verdana"/>
          <a:ea typeface="Verdana"/>
          <a:cs typeface="Verdana"/>
          <a:sym typeface="Verdana"/>
        </a:defRPr>
      </a:lvl8pPr>
      <a:lvl9pPr marL="0" marR="0" indent="1828800" algn="l" defTabSz="584200" latinLnBrk="0">
        <a:lnSpc>
          <a:spcPts val="6900"/>
        </a:lnSpc>
        <a:spcBef>
          <a:spcPts val="300"/>
        </a:spcBef>
        <a:spcAft>
          <a:spcPts val="0"/>
        </a:spcAft>
        <a:buClrTx/>
        <a:buSzTx/>
        <a:buFontTx/>
        <a:buNone/>
        <a:tabLst>
          <a:tab pos="1219200" algn="l"/>
        </a:tabLst>
        <a:defRPr sz="5800" b="0" i="0" u="none" strike="noStrike" cap="none" spc="0" baseline="0">
          <a:solidFill>
            <a:srgbClr val="78ACFF"/>
          </a:solidFill>
          <a:uFillTx/>
          <a:latin typeface="Verdana"/>
          <a:ea typeface="Verdana"/>
          <a:cs typeface="Verdana"/>
          <a:sym typeface="Verdana"/>
        </a:defRPr>
      </a:lvl9pPr>
    </p:titleStyle>
    <p:bodyStyle>
      <a:lvl1pPr marL="688905" marR="0" indent="-434905" algn="l" defTabSz="584200" latinLnBrk="0">
        <a:lnSpc>
          <a:spcPts val="3600"/>
        </a:lnSpc>
        <a:spcBef>
          <a:spcPts val="2600"/>
        </a:spcBef>
        <a:spcAft>
          <a:spcPts val="0"/>
        </a:spcAft>
        <a:buClr>
          <a:srgbClr val="000000"/>
        </a:buClr>
        <a:buSzPct val="89385"/>
        <a:buFont typeface="Gill Sans"/>
        <a:buBlip>
          <a:blip r:embed="rId172"/>
        </a:buBlip>
        <a:tabLst>
          <a:tab pos="1524000" algn="l"/>
        </a:tabLst>
        <a:defRPr sz="3000" b="0" i="0" u="none" strike="noStrike" cap="none" spc="0" baseline="0">
          <a:solidFill>
            <a:srgbClr val="797979"/>
          </a:solidFill>
          <a:uFillTx/>
          <a:latin typeface="Verdana"/>
          <a:ea typeface="Verdana"/>
          <a:cs typeface="Verdana"/>
          <a:sym typeface="Verdana"/>
        </a:defRPr>
      </a:lvl1pPr>
      <a:lvl2pPr marL="1046006" marR="0" indent="-436406" algn="l" defTabSz="584200" latinLnBrk="0">
        <a:lnSpc>
          <a:spcPts val="3600"/>
        </a:lnSpc>
        <a:spcBef>
          <a:spcPts val="2600"/>
        </a:spcBef>
        <a:spcAft>
          <a:spcPts val="0"/>
        </a:spcAft>
        <a:buClr>
          <a:srgbClr val="000000"/>
        </a:buClr>
        <a:buSzPct val="89385"/>
        <a:buFont typeface="Gill Sans"/>
        <a:buBlip>
          <a:blip r:embed="rId172"/>
        </a:buBlip>
        <a:tabLst>
          <a:tab pos="1524000" algn="l"/>
        </a:tabLst>
        <a:defRPr sz="3000" b="0" i="0" u="none" strike="noStrike" cap="none" spc="0" baseline="0">
          <a:solidFill>
            <a:srgbClr val="797979"/>
          </a:solidFill>
          <a:uFillTx/>
          <a:latin typeface="Verdana"/>
          <a:ea typeface="Verdana"/>
          <a:cs typeface="Verdana"/>
          <a:sym typeface="Verdana"/>
        </a:defRPr>
      </a:lvl2pPr>
      <a:lvl3pPr marL="1427150" marR="0" indent="-474650" algn="l" defTabSz="584200" latinLnBrk="0">
        <a:lnSpc>
          <a:spcPts val="3600"/>
        </a:lnSpc>
        <a:spcBef>
          <a:spcPts val="2600"/>
        </a:spcBef>
        <a:spcAft>
          <a:spcPts val="0"/>
        </a:spcAft>
        <a:buClr>
          <a:srgbClr val="000000"/>
        </a:buClr>
        <a:buSzPct val="89385"/>
        <a:buFont typeface="Gill Sans"/>
        <a:buBlip>
          <a:blip r:embed="rId172"/>
        </a:buBlip>
        <a:tabLst>
          <a:tab pos="1524000" algn="l"/>
        </a:tabLst>
        <a:defRPr sz="3000" b="0" i="0" u="none" strike="noStrike" cap="none" spc="0" baseline="0">
          <a:solidFill>
            <a:srgbClr val="797979"/>
          </a:solidFill>
          <a:uFillTx/>
          <a:latin typeface="Verdana"/>
          <a:ea typeface="Verdana"/>
          <a:cs typeface="Verdana"/>
          <a:sym typeface="Verdana"/>
        </a:defRPr>
      </a:lvl3pPr>
      <a:lvl4pPr marL="1775573" marR="0" indent="-480173" algn="l" defTabSz="584200" latinLnBrk="0">
        <a:lnSpc>
          <a:spcPts val="3600"/>
        </a:lnSpc>
        <a:spcBef>
          <a:spcPts val="2600"/>
        </a:spcBef>
        <a:spcAft>
          <a:spcPts val="0"/>
        </a:spcAft>
        <a:buClr>
          <a:srgbClr val="000000"/>
        </a:buClr>
        <a:buSzPct val="89385"/>
        <a:buFont typeface="Gill Sans"/>
        <a:buBlip>
          <a:blip r:embed="rId172"/>
        </a:buBlip>
        <a:tabLst>
          <a:tab pos="1524000" algn="l"/>
        </a:tabLst>
        <a:defRPr sz="3000" b="0" i="0" u="none" strike="noStrike" cap="none" spc="0" baseline="0">
          <a:solidFill>
            <a:srgbClr val="797979"/>
          </a:solidFill>
          <a:uFillTx/>
          <a:latin typeface="Verdana"/>
          <a:ea typeface="Verdana"/>
          <a:cs typeface="Verdana"/>
          <a:sym typeface="Verdana"/>
        </a:defRPr>
      </a:lvl4pPr>
      <a:lvl5pPr marL="2112360" marR="0" indent="-461360" algn="l" defTabSz="584200" latinLnBrk="0">
        <a:lnSpc>
          <a:spcPts val="3600"/>
        </a:lnSpc>
        <a:spcBef>
          <a:spcPts val="2600"/>
        </a:spcBef>
        <a:spcAft>
          <a:spcPts val="0"/>
        </a:spcAft>
        <a:buClr>
          <a:srgbClr val="000000"/>
        </a:buClr>
        <a:buSzPct val="89385"/>
        <a:buFont typeface="Gill Sans"/>
        <a:buBlip>
          <a:blip r:embed="rId172"/>
        </a:buBlip>
        <a:tabLst>
          <a:tab pos="1524000" algn="l"/>
        </a:tabLst>
        <a:defRPr sz="3000" b="0" i="0" u="none" strike="noStrike" cap="none" spc="0" baseline="0">
          <a:solidFill>
            <a:srgbClr val="797979"/>
          </a:solidFill>
          <a:uFillTx/>
          <a:latin typeface="Verdana"/>
          <a:ea typeface="Verdana"/>
          <a:cs typeface="Verdana"/>
          <a:sym typeface="Verdana"/>
        </a:defRPr>
      </a:lvl5pPr>
      <a:lvl6pPr marL="2467960" marR="0" indent="-461360" algn="l" defTabSz="584200" latinLnBrk="0">
        <a:lnSpc>
          <a:spcPts val="3600"/>
        </a:lnSpc>
        <a:spcBef>
          <a:spcPts val="2600"/>
        </a:spcBef>
        <a:spcAft>
          <a:spcPts val="0"/>
        </a:spcAft>
        <a:buClr>
          <a:srgbClr val="000000"/>
        </a:buClr>
        <a:buSzPct val="89385"/>
        <a:buFont typeface="Gill Sans"/>
        <a:buBlip>
          <a:blip r:embed="rId172"/>
        </a:buBlip>
        <a:tabLst>
          <a:tab pos="1524000" algn="l"/>
        </a:tabLst>
        <a:defRPr sz="3000" b="0" i="0" u="none" strike="noStrike" cap="none" spc="0" baseline="0">
          <a:solidFill>
            <a:srgbClr val="797979"/>
          </a:solidFill>
          <a:uFillTx/>
          <a:latin typeface="Verdana"/>
          <a:ea typeface="Verdana"/>
          <a:cs typeface="Verdana"/>
          <a:sym typeface="Verdana"/>
        </a:defRPr>
      </a:lvl6pPr>
      <a:lvl7pPr marL="2823560" marR="0" indent="-461360" algn="l" defTabSz="584200" latinLnBrk="0">
        <a:lnSpc>
          <a:spcPts val="3600"/>
        </a:lnSpc>
        <a:spcBef>
          <a:spcPts val="2600"/>
        </a:spcBef>
        <a:spcAft>
          <a:spcPts val="0"/>
        </a:spcAft>
        <a:buClr>
          <a:srgbClr val="000000"/>
        </a:buClr>
        <a:buSzPct val="89385"/>
        <a:buFont typeface="Gill Sans"/>
        <a:buBlip>
          <a:blip r:embed="rId172"/>
        </a:buBlip>
        <a:tabLst>
          <a:tab pos="1524000" algn="l"/>
        </a:tabLst>
        <a:defRPr sz="3000" b="0" i="0" u="none" strike="noStrike" cap="none" spc="0" baseline="0">
          <a:solidFill>
            <a:srgbClr val="797979"/>
          </a:solidFill>
          <a:uFillTx/>
          <a:latin typeface="Verdana"/>
          <a:ea typeface="Verdana"/>
          <a:cs typeface="Verdana"/>
          <a:sym typeface="Verdana"/>
        </a:defRPr>
      </a:lvl7pPr>
      <a:lvl8pPr marL="3179160" marR="0" indent="-461360" algn="l" defTabSz="584200" latinLnBrk="0">
        <a:lnSpc>
          <a:spcPts val="3600"/>
        </a:lnSpc>
        <a:spcBef>
          <a:spcPts val="2600"/>
        </a:spcBef>
        <a:spcAft>
          <a:spcPts val="0"/>
        </a:spcAft>
        <a:buClr>
          <a:srgbClr val="000000"/>
        </a:buClr>
        <a:buSzPct val="89385"/>
        <a:buFont typeface="Gill Sans"/>
        <a:buBlip>
          <a:blip r:embed="rId172"/>
        </a:buBlip>
        <a:tabLst>
          <a:tab pos="1524000" algn="l"/>
        </a:tabLst>
        <a:defRPr sz="3000" b="0" i="0" u="none" strike="noStrike" cap="none" spc="0" baseline="0">
          <a:solidFill>
            <a:srgbClr val="797979"/>
          </a:solidFill>
          <a:uFillTx/>
          <a:latin typeface="Verdana"/>
          <a:ea typeface="Verdana"/>
          <a:cs typeface="Verdana"/>
          <a:sym typeface="Verdana"/>
        </a:defRPr>
      </a:lvl8pPr>
      <a:lvl9pPr marL="3534760" marR="0" indent="-461360" algn="l" defTabSz="584200" latinLnBrk="0">
        <a:lnSpc>
          <a:spcPts val="3600"/>
        </a:lnSpc>
        <a:spcBef>
          <a:spcPts val="2600"/>
        </a:spcBef>
        <a:spcAft>
          <a:spcPts val="0"/>
        </a:spcAft>
        <a:buClr>
          <a:srgbClr val="000000"/>
        </a:buClr>
        <a:buSzPct val="89385"/>
        <a:buFont typeface="Gill Sans"/>
        <a:buBlip>
          <a:blip r:embed="rId172"/>
        </a:buBlip>
        <a:tabLst>
          <a:tab pos="1524000" algn="l"/>
        </a:tabLst>
        <a:defRPr sz="3000" b="0" i="0" u="none" strike="noStrike" cap="none" spc="0" baseline="0">
          <a:solidFill>
            <a:srgbClr val="797979"/>
          </a:solidFill>
          <a:uFillTx/>
          <a:latin typeface="Verdana"/>
          <a:ea typeface="Verdana"/>
          <a:cs typeface="Verdana"/>
          <a:sym typeface="Verdana"/>
        </a:defRPr>
      </a:lvl9pPr>
    </p:bodyStyle>
    <p:otherStyle>
      <a:lvl1pPr marL="0" marR="0" indent="0" algn="l" defTabSz="584200" latinLnBrk="0">
        <a:lnSpc>
          <a:spcPts val="2400"/>
        </a:lnSpc>
        <a:spcBef>
          <a:spcPts val="0"/>
        </a:spcBef>
        <a:spcAft>
          <a:spcPts val="0"/>
        </a:spcAft>
        <a:buClrTx/>
        <a:buSzTx/>
        <a:buFontTx/>
        <a:buNone/>
        <a:tabLst>
          <a:tab pos="1066800" algn="l"/>
        </a:tabLst>
        <a:defRPr sz="2000" b="0" i="0" u="none" strike="noStrike" cap="none" spc="0" baseline="0">
          <a:solidFill>
            <a:schemeClr val="tx1"/>
          </a:solidFill>
          <a:uFillTx/>
          <a:latin typeface="+mn-lt"/>
          <a:ea typeface="+mn-ea"/>
          <a:cs typeface="+mn-cs"/>
          <a:sym typeface="Verdana"/>
        </a:defRPr>
      </a:lvl1pPr>
      <a:lvl2pPr marL="0" marR="0" indent="228600" algn="l" defTabSz="584200" latinLnBrk="0">
        <a:lnSpc>
          <a:spcPts val="2400"/>
        </a:lnSpc>
        <a:spcBef>
          <a:spcPts val="0"/>
        </a:spcBef>
        <a:spcAft>
          <a:spcPts val="0"/>
        </a:spcAft>
        <a:buClrTx/>
        <a:buSzTx/>
        <a:buFontTx/>
        <a:buNone/>
        <a:tabLst>
          <a:tab pos="1066800" algn="l"/>
        </a:tabLst>
        <a:defRPr sz="2000" b="0" i="0" u="none" strike="noStrike" cap="none" spc="0" baseline="0">
          <a:solidFill>
            <a:schemeClr val="tx1"/>
          </a:solidFill>
          <a:uFillTx/>
          <a:latin typeface="+mn-lt"/>
          <a:ea typeface="+mn-ea"/>
          <a:cs typeface="+mn-cs"/>
          <a:sym typeface="Verdana"/>
        </a:defRPr>
      </a:lvl2pPr>
      <a:lvl3pPr marL="0" marR="0" indent="457200" algn="l" defTabSz="584200" latinLnBrk="0">
        <a:lnSpc>
          <a:spcPts val="2400"/>
        </a:lnSpc>
        <a:spcBef>
          <a:spcPts val="0"/>
        </a:spcBef>
        <a:spcAft>
          <a:spcPts val="0"/>
        </a:spcAft>
        <a:buClrTx/>
        <a:buSzTx/>
        <a:buFontTx/>
        <a:buNone/>
        <a:tabLst>
          <a:tab pos="1066800" algn="l"/>
        </a:tabLst>
        <a:defRPr sz="2000" b="0" i="0" u="none" strike="noStrike" cap="none" spc="0" baseline="0">
          <a:solidFill>
            <a:schemeClr val="tx1"/>
          </a:solidFill>
          <a:uFillTx/>
          <a:latin typeface="+mn-lt"/>
          <a:ea typeface="+mn-ea"/>
          <a:cs typeface="+mn-cs"/>
          <a:sym typeface="Verdana"/>
        </a:defRPr>
      </a:lvl3pPr>
      <a:lvl4pPr marL="0" marR="0" indent="685800" algn="l" defTabSz="584200" latinLnBrk="0">
        <a:lnSpc>
          <a:spcPts val="2400"/>
        </a:lnSpc>
        <a:spcBef>
          <a:spcPts val="0"/>
        </a:spcBef>
        <a:spcAft>
          <a:spcPts val="0"/>
        </a:spcAft>
        <a:buClrTx/>
        <a:buSzTx/>
        <a:buFontTx/>
        <a:buNone/>
        <a:tabLst>
          <a:tab pos="1066800" algn="l"/>
        </a:tabLst>
        <a:defRPr sz="2000" b="0" i="0" u="none" strike="noStrike" cap="none" spc="0" baseline="0">
          <a:solidFill>
            <a:schemeClr val="tx1"/>
          </a:solidFill>
          <a:uFillTx/>
          <a:latin typeface="+mn-lt"/>
          <a:ea typeface="+mn-ea"/>
          <a:cs typeface="+mn-cs"/>
          <a:sym typeface="Verdana"/>
        </a:defRPr>
      </a:lvl4pPr>
      <a:lvl5pPr marL="0" marR="0" indent="914400" algn="l" defTabSz="584200" latinLnBrk="0">
        <a:lnSpc>
          <a:spcPts val="2400"/>
        </a:lnSpc>
        <a:spcBef>
          <a:spcPts val="0"/>
        </a:spcBef>
        <a:spcAft>
          <a:spcPts val="0"/>
        </a:spcAft>
        <a:buClrTx/>
        <a:buSzTx/>
        <a:buFontTx/>
        <a:buNone/>
        <a:tabLst>
          <a:tab pos="1066800" algn="l"/>
        </a:tabLst>
        <a:defRPr sz="2000" b="0" i="0" u="none" strike="noStrike" cap="none" spc="0" baseline="0">
          <a:solidFill>
            <a:schemeClr val="tx1"/>
          </a:solidFill>
          <a:uFillTx/>
          <a:latin typeface="+mn-lt"/>
          <a:ea typeface="+mn-ea"/>
          <a:cs typeface="+mn-cs"/>
          <a:sym typeface="Verdana"/>
        </a:defRPr>
      </a:lvl5pPr>
      <a:lvl6pPr marL="0" marR="0" indent="1143000" algn="l" defTabSz="584200" latinLnBrk="0">
        <a:lnSpc>
          <a:spcPts val="2400"/>
        </a:lnSpc>
        <a:spcBef>
          <a:spcPts val="0"/>
        </a:spcBef>
        <a:spcAft>
          <a:spcPts val="0"/>
        </a:spcAft>
        <a:buClrTx/>
        <a:buSzTx/>
        <a:buFontTx/>
        <a:buNone/>
        <a:tabLst>
          <a:tab pos="1066800" algn="l"/>
        </a:tabLst>
        <a:defRPr sz="2000" b="0" i="0" u="none" strike="noStrike" cap="none" spc="0" baseline="0">
          <a:solidFill>
            <a:schemeClr val="tx1"/>
          </a:solidFill>
          <a:uFillTx/>
          <a:latin typeface="+mn-lt"/>
          <a:ea typeface="+mn-ea"/>
          <a:cs typeface="+mn-cs"/>
          <a:sym typeface="Verdana"/>
        </a:defRPr>
      </a:lvl6pPr>
      <a:lvl7pPr marL="0" marR="0" indent="1371600" algn="l" defTabSz="584200" latinLnBrk="0">
        <a:lnSpc>
          <a:spcPts val="2400"/>
        </a:lnSpc>
        <a:spcBef>
          <a:spcPts val="0"/>
        </a:spcBef>
        <a:spcAft>
          <a:spcPts val="0"/>
        </a:spcAft>
        <a:buClrTx/>
        <a:buSzTx/>
        <a:buFontTx/>
        <a:buNone/>
        <a:tabLst>
          <a:tab pos="1066800" algn="l"/>
        </a:tabLst>
        <a:defRPr sz="2000" b="0" i="0" u="none" strike="noStrike" cap="none" spc="0" baseline="0">
          <a:solidFill>
            <a:schemeClr val="tx1"/>
          </a:solidFill>
          <a:uFillTx/>
          <a:latin typeface="+mn-lt"/>
          <a:ea typeface="+mn-ea"/>
          <a:cs typeface="+mn-cs"/>
          <a:sym typeface="Verdana"/>
        </a:defRPr>
      </a:lvl7pPr>
      <a:lvl8pPr marL="0" marR="0" indent="1600200" algn="l" defTabSz="584200" latinLnBrk="0">
        <a:lnSpc>
          <a:spcPts val="2400"/>
        </a:lnSpc>
        <a:spcBef>
          <a:spcPts val="0"/>
        </a:spcBef>
        <a:spcAft>
          <a:spcPts val="0"/>
        </a:spcAft>
        <a:buClrTx/>
        <a:buSzTx/>
        <a:buFontTx/>
        <a:buNone/>
        <a:tabLst>
          <a:tab pos="1066800" algn="l"/>
        </a:tabLst>
        <a:defRPr sz="2000" b="0" i="0" u="none" strike="noStrike" cap="none" spc="0" baseline="0">
          <a:solidFill>
            <a:schemeClr val="tx1"/>
          </a:solidFill>
          <a:uFillTx/>
          <a:latin typeface="+mn-lt"/>
          <a:ea typeface="+mn-ea"/>
          <a:cs typeface="+mn-cs"/>
          <a:sym typeface="Verdana"/>
        </a:defRPr>
      </a:lvl8pPr>
      <a:lvl9pPr marL="0" marR="0" indent="1828800" algn="l" defTabSz="584200" latinLnBrk="0">
        <a:lnSpc>
          <a:spcPts val="2400"/>
        </a:lnSpc>
        <a:spcBef>
          <a:spcPts val="0"/>
        </a:spcBef>
        <a:spcAft>
          <a:spcPts val="0"/>
        </a:spcAft>
        <a:buClrTx/>
        <a:buSzTx/>
        <a:buFontTx/>
        <a:buNone/>
        <a:tabLst>
          <a:tab pos="1066800" algn="l"/>
        </a:tabLst>
        <a:defRPr sz="2000" b="0" i="0" u="none" strike="noStrike" cap="none" spc="0" baseline="0">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6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6.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66.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66.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6.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6.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66.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 name="Rechteck"/>
          <p:cNvSpPr txBox="1">
            <a:spLocks noGrp="1"/>
          </p:cNvSpPr>
          <p:nvPr>
            <p:ph type="body" idx="13"/>
          </p:nvPr>
        </p:nvSpPr>
        <p:spPr>
          <a:prstGeom prst="rect">
            <a:avLst/>
          </a:prstGeom>
        </p:spPr>
        <p:txBody>
          <a:bodyPr/>
          <a:lstStyle/>
          <a:p>
            <a:endParaRPr/>
          </a:p>
        </p:txBody>
      </p:sp>
      <p:sp>
        <p:nvSpPr>
          <p:cNvPr id="2023" name="Rechteck"/>
          <p:cNvSpPr txBox="1">
            <a:spLocks noGrp="1"/>
          </p:cNvSpPr>
          <p:nvPr>
            <p:ph type="body" idx="14"/>
          </p:nvPr>
        </p:nvSpPr>
        <p:spPr>
          <a:prstGeom prst="rect">
            <a:avLst/>
          </a:prstGeom>
        </p:spPr>
        <p:txBody>
          <a:bodyPr/>
          <a:lstStyle/>
          <a:p>
            <a:endParaRPr/>
          </a:p>
        </p:txBody>
      </p:sp>
      <p:sp>
        <p:nvSpPr>
          <p:cNvPr id="2024" name="Focus on Accelerated WinS Progress…"/>
          <p:cNvSpPr txBox="1">
            <a:spLocks noGrp="1"/>
          </p:cNvSpPr>
          <p:nvPr>
            <p:ph type="title"/>
          </p:nvPr>
        </p:nvSpPr>
        <p:spPr>
          <a:xfrm>
            <a:off x="949721" y="2090022"/>
            <a:ext cx="11448072" cy="4203748"/>
          </a:xfrm>
          <a:prstGeom prst="rect">
            <a:avLst/>
          </a:prstGeom>
        </p:spPr>
        <p:txBody>
          <a:bodyPr lIns="12700" tIns="12700" rIns="12700" bIns="12700">
            <a:noAutofit/>
          </a:bodyPr>
          <a:lstStyle/>
          <a:p>
            <a:pPr defTabSz="581151">
              <a:lnSpc>
                <a:spcPct val="90000"/>
              </a:lnSpc>
              <a:spcBef>
                <a:spcPts val="1400"/>
              </a:spcBef>
              <a:defRPr sz="5940" spc="-118"/>
            </a:pPr>
            <a:r>
              <a:rPr sz="3800" dirty="0"/>
              <a:t>Focus on Accelerated </a:t>
            </a:r>
            <a:r>
              <a:rPr sz="3800" dirty="0" err="1"/>
              <a:t>WinS</a:t>
            </a:r>
            <a:r>
              <a:rPr sz="3800" dirty="0"/>
              <a:t> Progress </a:t>
            </a:r>
          </a:p>
          <a:p>
            <a:pPr defTabSz="581151">
              <a:lnSpc>
                <a:spcPct val="90000"/>
              </a:lnSpc>
              <a:spcBef>
                <a:spcPts val="1400"/>
              </a:spcBef>
              <a:defRPr sz="5940" spc="-118"/>
            </a:pPr>
            <a:r>
              <a:rPr sz="3800" dirty="0"/>
              <a:t>Proposal for A consensus/Outcome document</a:t>
            </a:r>
          </a:p>
          <a:p>
            <a:pPr defTabSz="581151">
              <a:lnSpc>
                <a:spcPct val="90000"/>
              </a:lnSpc>
              <a:spcBef>
                <a:spcPts val="1400"/>
              </a:spcBef>
              <a:defRPr sz="3465" spc="-69"/>
            </a:pPr>
            <a:r>
              <a:rPr sz="3800" dirty="0"/>
              <a:t>7th International Learning Exchange for WASH in Schools</a:t>
            </a:r>
          </a:p>
          <a:p>
            <a:pPr defTabSz="581151">
              <a:lnSpc>
                <a:spcPct val="90000"/>
              </a:lnSpc>
              <a:spcBef>
                <a:spcPts val="1400"/>
              </a:spcBef>
              <a:defRPr sz="3465" spc="-69"/>
            </a:pPr>
            <a:r>
              <a:rPr sz="3800" dirty="0"/>
              <a:t>Manila | 11-15 November 2019 </a:t>
            </a:r>
            <a:endParaRPr sz="3800" dirty="0"/>
          </a:p>
        </p:txBody>
      </p:sp>
      <p:sp>
        <p:nvSpPr>
          <p:cNvPr id="2025" name="Habib Benzian…"/>
          <p:cNvSpPr txBox="1">
            <a:spLocks noGrp="1"/>
          </p:cNvSpPr>
          <p:nvPr>
            <p:ph type="body" sz="half" idx="1"/>
          </p:nvPr>
        </p:nvSpPr>
        <p:spPr>
          <a:xfrm>
            <a:off x="975121" y="6141442"/>
            <a:ext cx="11461619" cy="2475746"/>
          </a:xfrm>
          <a:prstGeom prst="rect">
            <a:avLst/>
          </a:prstGeom>
          <a:solidFill>
            <a:srgbClr val="FFFFFF"/>
          </a:solidFill>
        </p:spPr>
        <p:txBody>
          <a:bodyPr/>
          <a:lstStyle/>
          <a:p>
            <a:pPr defTabSz="493098">
              <a:spcBef>
                <a:spcPts val="400"/>
              </a:spcBef>
              <a:defRPr sz="2016" b="1"/>
            </a:pPr>
            <a:r>
              <a:rPr dirty="0"/>
              <a:t>Habib </a:t>
            </a:r>
            <a:r>
              <a:rPr dirty="0" err="1"/>
              <a:t>Benzian</a:t>
            </a:r>
            <a:endParaRPr dirty="0"/>
          </a:p>
          <a:p>
            <a:pPr defTabSz="493098">
              <a:spcBef>
                <a:spcPts val="200"/>
              </a:spcBef>
              <a:defRPr sz="1764"/>
            </a:pPr>
            <a:r>
              <a:rPr dirty="0"/>
              <a:t>Research Professor</a:t>
            </a:r>
          </a:p>
          <a:p>
            <a:pPr defTabSz="493098">
              <a:spcBef>
                <a:spcPts val="200"/>
              </a:spcBef>
              <a:defRPr sz="1764"/>
            </a:pPr>
            <a:r>
              <a:rPr dirty="0"/>
              <a:t>Associate Director Global Health &amp; Policy  |  WHO Collaborating Centre </a:t>
            </a:r>
          </a:p>
          <a:p>
            <a:pPr defTabSz="493098">
              <a:spcBef>
                <a:spcPts val="200"/>
              </a:spcBef>
              <a:defRPr sz="1764"/>
            </a:pPr>
            <a:r>
              <a:rPr dirty="0"/>
              <a:t>Epidemiology &amp; Health Promotion   |  College of Dentistry &amp; College Global Public Health</a:t>
            </a:r>
          </a:p>
          <a:p>
            <a:pPr defTabSz="493098">
              <a:lnSpc>
                <a:spcPct val="120000"/>
              </a:lnSpc>
              <a:spcBef>
                <a:spcPts val="0"/>
              </a:spcBef>
              <a:defRPr sz="1764"/>
            </a:pPr>
            <a:r>
              <a:rPr dirty="0"/>
              <a:t>New York University  |  New York</a:t>
            </a:r>
          </a:p>
          <a:p>
            <a:pPr defTabSz="493098">
              <a:spcBef>
                <a:spcPts val="0"/>
              </a:spcBef>
              <a:defRPr sz="1764"/>
            </a:pPr>
            <a:r>
              <a:rPr dirty="0"/>
              <a:t>habib.benzian@nyu.edu</a:t>
            </a:r>
          </a:p>
          <a:p>
            <a:pPr defTabSz="493098">
              <a:spcBef>
                <a:spcPts val="0"/>
              </a:spcBef>
              <a:defRPr sz="1764" b="1"/>
            </a:pPr>
            <a:r>
              <a:rPr dirty="0"/>
              <a:t> </a:t>
            </a:r>
          </a:p>
        </p:txBody>
      </p:sp>
      <p:pic>
        <p:nvPicPr>
          <p:cNvPr id="2026" name="NYU WHO CC Logo.png" descr="NYU WHO CC Logo.png"/>
          <p:cNvPicPr>
            <a:picLocks noChangeAspect="1"/>
          </p:cNvPicPr>
          <p:nvPr/>
        </p:nvPicPr>
        <p:blipFill>
          <a:blip r:embed="rId2"/>
          <a:stretch>
            <a:fillRect/>
          </a:stretch>
        </p:blipFill>
        <p:spPr>
          <a:xfrm>
            <a:off x="4341361" y="8343633"/>
            <a:ext cx="4729139" cy="808730"/>
          </a:xfrm>
          <a:prstGeom prst="rect">
            <a:avLst/>
          </a:prstGeom>
          <a:ln w="12700">
            <a:miter lim="400000"/>
          </a:ln>
        </p:spPr>
      </p:pic>
      <p:pic>
        <p:nvPicPr>
          <p:cNvPr id="2027" name="Content Placeholder 21" descr="Content Placeholder 21"/>
          <p:cNvPicPr>
            <a:picLocks noChangeAspect="1"/>
          </p:cNvPicPr>
          <p:nvPr/>
        </p:nvPicPr>
        <p:blipFill>
          <a:blip r:embed="rId3"/>
          <a:stretch>
            <a:fillRect/>
          </a:stretch>
        </p:blipFill>
        <p:spPr>
          <a:xfrm>
            <a:off x="10822929" y="285511"/>
            <a:ext cx="1574864" cy="1600200"/>
          </a:xfrm>
          <a:prstGeom prst="rect">
            <a:avLst/>
          </a:prstGeom>
          <a:ln w="12700">
            <a:miter lim="400000"/>
          </a:ln>
        </p:spPr>
      </p:pic>
      <p:pic>
        <p:nvPicPr>
          <p:cNvPr id="2028" name="nyu_long_color.jpg" descr="nyu_long_color.jpg"/>
          <p:cNvPicPr>
            <a:picLocks noChangeAspect="1"/>
          </p:cNvPicPr>
          <p:nvPr/>
        </p:nvPicPr>
        <p:blipFill>
          <a:blip r:embed="rId4"/>
          <a:stretch>
            <a:fillRect/>
          </a:stretch>
        </p:blipFill>
        <p:spPr>
          <a:xfrm>
            <a:off x="975121" y="8498411"/>
            <a:ext cx="3192760" cy="54997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 name="Company or Presentation Name"/>
          <p:cNvSpPr txBox="1">
            <a:spLocks noGrp="1"/>
          </p:cNvSpPr>
          <p:nvPr>
            <p:ph type="body" idx="13"/>
          </p:nvPr>
        </p:nvSpPr>
        <p:spPr>
          <a:prstGeom prst="rect">
            <a:avLst/>
          </a:prstGeom>
        </p:spPr>
        <p:txBody>
          <a:bodyPr/>
          <a:lstStyle/>
          <a:p>
            <a:r>
              <a:t>Company or Presentation Name</a:t>
            </a:r>
          </a:p>
        </p:txBody>
      </p:sp>
      <p:sp>
        <p:nvSpPr>
          <p:cNvPr id="2031" name="Presentation / Section Name"/>
          <p:cNvSpPr txBox="1">
            <a:spLocks noGrp="1"/>
          </p:cNvSpPr>
          <p:nvPr>
            <p:ph type="body" idx="14"/>
          </p:nvPr>
        </p:nvSpPr>
        <p:spPr>
          <a:prstGeom prst="rect">
            <a:avLst/>
          </a:prstGeom>
        </p:spPr>
        <p:txBody>
          <a:bodyPr/>
          <a:lstStyle/>
          <a:p>
            <a:r>
              <a:t>Presentation / Section Name</a:t>
            </a:r>
          </a:p>
        </p:txBody>
      </p:sp>
      <p:sp>
        <p:nvSpPr>
          <p:cNvPr id="2032" name="Rechteck"/>
          <p:cNvSpPr txBox="1"/>
          <p:nvPr/>
        </p:nvSpPr>
        <p:spPr>
          <a:xfrm>
            <a:off x="975121" y="975121"/>
            <a:ext cx="2643766" cy="320041"/>
          </a:xfrm>
          <a:prstGeom prst="rect">
            <a:avLst/>
          </a:prstGeom>
          <a:solidFill>
            <a:srgbClr val="000000"/>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33" name="Rechteck"/>
          <p:cNvSpPr txBox="1"/>
          <p:nvPr/>
        </p:nvSpPr>
        <p:spPr>
          <a:xfrm>
            <a:off x="975121" y="1295161"/>
            <a:ext cx="3578298" cy="320041"/>
          </a:xfrm>
          <a:prstGeom prst="rect">
            <a:avLst/>
          </a:prstGeom>
          <a:solidFill>
            <a:srgbClr val="0096FF"/>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34" name="Rechteck"/>
          <p:cNvSpPr/>
          <p:nvPr/>
        </p:nvSpPr>
        <p:spPr>
          <a:xfrm>
            <a:off x="975121" y="2814696"/>
            <a:ext cx="1137643" cy="108348"/>
          </a:xfrm>
          <a:prstGeom prst="rect">
            <a:avLst/>
          </a:prstGeom>
          <a:solidFill>
            <a:srgbClr val="000000"/>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035" name="Rechteck"/>
          <p:cNvSpPr/>
          <p:nvPr/>
        </p:nvSpPr>
        <p:spPr>
          <a:xfrm>
            <a:off x="975121" y="2809015"/>
            <a:ext cx="1137643" cy="108348"/>
          </a:xfrm>
          <a:prstGeom prst="rect">
            <a:avLst/>
          </a:prstGeom>
          <a:solidFill>
            <a:srgbClr val="FFFFFF"/>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036" name="Rechteck"/>
          <p:cNvSpPr txBox="1"/>
          <p:nvPr/>
        </p:nvSpPr>
        <p:spPr>
          <a:xfrm>
            <a:off x="975121" y="975121"/>
            <a:ext cx="2643766" cy="320041"/>
          </a:xfrm>
          <a:prstGeom prst="rect">
            <a:avLst/>
          </a:prstGeom>
          <a:solidFill>
            <a:srgbClr val="000000"/>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37" name="Rechteck"/>
          <p:cNvSpPr txBox="1"/>
          <p:nvPr/>
        </p:nvSpPr>
        <p:spPr>
          <a:xfrm>
            <a:off x="975121" y="1295161"/>
            <a:ext cx="3578298" cy="320041"/>
          </a:xfrm>
          <a:prstGeom prst="rect">
            <a:avLst/>
          </a:prstGeom>
          <a:solidFill>
            <a:srgbClr val="0096FF"/>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38" name="Do we need a consensus document?…"/>
          <p:cNvSpPr txBox="1">
            <a:spLocks noGrp="1"/>
          </p:cNvSpPr>
          <p:nvPr>
            <p:ph type="title"/>
          </p:nvPr>
        </p:nvSpPr>
        <p:spPr>
          <a:xfrm>
            <a:off x="949721" y="1866900"/>
            <a:ext cx="11400706" cy="6149588"/>
          </a:xfrm>
          <a:prstGeom prst="rect">
            <a:avLst/>
          </a:prstGeom>
          <a:solidFill>
            <a:srgbClr val="FFFFFF"/>
          </a:solidFill>
        </p:spPr>
        <p:txBody>
          <a:bodyPr>
            <a:noAutofit/>
          </a:bodyPr>
          <a:lstStyle/>
          <a:p>
            <a:pPr defTabSz="581151">
              <a:lnSpc>
                <a:spcPct val="90000"/>
              </a:lnSpc>
              <a:spcBef>
                <a:spcPts val="4100"/>
              </a:spcBef>
              <a:defRPr sz="6138"/>
            </a:pPr>
            <a:r>
              <a:rPr sz="4000" dirty="0"/>
              <a:t>Do we need a consensus document?</a:t>
            </a:r>
          </a:p>
          <a:p>
            <a:pPr defTabSz="581151">
              <a:lnSpc>
                <a:spcPct val="90000"/>
              </a:lnSpc>
              <a:spcBef>
                <a:spcPts val="4100"/>
              </a:spcBef>
              <a:defRPr sz="6138"/>
            </a:pPr>
            <a:r>
              <a:rPr sz="4000" dirty="0"/>
              <a:t>How could such a document be helpful?</a:t>
            </a:r>
          </a:p>
          <a:p>
            <a:pPr defTabSz="581151">
              <a:lnSpc>
                <a:spcPct val="90000"/>
              </a:lnSpc>
              <a:spcBef>
                <a:spcPts val="4100"/>
              </a:spcBef>
              <a:defRPr sz="6138"/>
            </a:pPr>
            <a:r>
              <a:rPr sz="4000" dirty="0"/>
              <a:t>How would you use the document in your work?</a:t>
            </a:r>
          </a:p>
          <a:p>
            <a:pPr defTabSz="581151">
              <a:lnSpc>
                <a:spcPct val="90000"/>
              </a:lnSpc>
              <a:spcBef>
                <a:spcPts val="4100"/>
              </a:spcBef>
              <a:defRPr sz="6138"/>
            </a:pPr>
            <a:r>
              <a:rPr sz="4000" dirty="0"/>
              <a:t>What might be key content elements?</a:t>
            </a:r>
          </a:p>
        </p:txBody>
      </p:sp>
      <p:pic>
        <p:nvPicPr>
          <p:cNvPr id="2039" name="Bild" descr="Bild"/>
          <p:cNvPicPr>
            <a:picLocks/>
          </p:cNvPicPr>
          <p:nvPr/>
        </p:nvPicPr>
        <p:blipFill>
          <a:blip r:embed="rId2"/>
          <a:stretch>
            <a:fillRect/>
          </a:stretch>
        </p:blipFill>
        <p:spPr>
          <a:xfrm>
            <a:off x="0" y="8659097"/>
            <a:ext cx="13102258" cy="927463"/>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Choice xmlns="" xmlns:m="http://schemas.openxmlformats.org/officeDocument/2006/math" xmlns:a14="http://schemas.microsoft.com/office/drawing/2010/main" xmlns:p14="http://schemas.microsoft.com/office/powerpoint/2010/main" Requires="p14">
      <p:transition spd="slow" advClick="1" p14:dur="1250">
        <p:wipe dir="l"/>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 name="Company or Presentation Name"/>
          <p:cNvSpPr txBox="1">
            <a:spLocks noGrp="1"/>
          </p:cNvSpPr>
          <p:nvPr>
            <p:ph type="body" idx="13"/>
          </p:nvPr>
        </p:nvSpPr>
        <p:spPr>
          <a:prstGeom prst="rect">
            <a:avLst/>
          </a:prstGeom>
        </p:spPr>
        <p:txBody>
          <a:bodyPr/>
          <a:lstStyle/>
          <a:p>
            <a:r>
              <a:t>Company or Presentation Name</a:t>
            </a:r>
          </a:p>
        </p:txBody>
      </p:sp>
      <p:sp>
        <p:nvSpPr>
          <p:cNvPr id="2042" name="Presentation / Section Name"/>
          <p:cNvSpPr txBox="1">
            <a:spLocks noGrp="1"/>
          </p:cNvSpPr>
          <p:nvPr>
            <p:ph type="body" idx="14"/>
          </p:nvPr>
        </p:nvSpPr>
        <p:spPr>
          <a:prstGeom prst="rect">
            <a:avLst/>
          </a:prstGeom>
        </p:spPr>
        <p:txBody>
          <a:bodyPr/>
          <a:lstStyle/>
          <a:p>
            <a:r>
              <a:t>Presentation / Section Name</a:t>
            </a:r>
          </a:p>
        </p:txBody>
      </p:sp>
      <p:sp>
        <p:nvSpPr>
          <p:cNvPr id="2043" name="Rechteck"/>
          <p:cNvSpPr txBox="1"/>
          <p:nvPr/>
        </p:nvSpPr>
        <p:spPr>
          <a:xfrm>
            <a:off x="975121" y="975121"/>
            <a:ext cx="2643766" cy="320041"/>
          </a:xfrm>
          <a:prstGeom prst="rect">
            <a:avLst/>
          </a:prstGeom>
          <a:solidFill>
            <a:srgbClr val="000000"/>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44" name="Rechteck"/>
          <p:cNvSpPr txBox="1"/>
          <p:nvPr/>
        </p:nvSpPr>
        <p:spPr>
          <a:xfrm>
            <a:off x="975121" y="1295161"/>
            <a:ext cx="3578298" cy="320041"/>
          </a:xfrm>
          <a:prstGeom prst="rect">
            <a:avLst/>
          </a:prstGeom>
          <a:solidFill>
            <a:srgbClr val="0096FF"/>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45" name="Rechteck"/>
          <p:cNvSpPr/>
          <p:nvPr/>
        </p:nvSpPr>
        <p:spPr>
          <a:xfrm>
            <a:off x="975121" y="2814696"/>
            <a:ext cx="1137643" cy="108348"/>
          </a:xfrm>
          <a:prstGeom prst="rect">
            <a:avLst/>
          </a:prstGeom>
          <a:solidFill>
            <a:srgbClr val="000000"/>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046" name="Rechteck"/>
          <p:cNvSpPr/>
          <p:nvPr/>
        </p:nvSpPr>
        <p:spPr>
          <a:xfrm>
            <a:off x="975121" y="2809015"/>
            <a:ext cx="1137643" cy="108348"/>
          </a:xfrm>
          <a:prstGeom prst="rect">
            <a:avLst/>
          </a:prstGeom>
          <a:solidFill>
            <a:srgbClr val="FFFFFF"/>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047" name="Rechteck"/>
          <p:cNvSpPr txBox="1"/>
          <p:nvPr/>
        </p:nvSpPr>
        <p:spPr>
          <a:xfrm>
            <a:off x="975121" y="975121"/>
            <a:ext cx="2643766" cy="320041"/>
          </a:xfrm>
          <a:prstGeom prst="rect">
            <a:avLst/>
          </a:prstGeom>
          <a:solidFill>
            <a:srgbClr val="000000"/>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48" name="Rechteck"/>
          <p:cNvSpPr txBox="1"/>
          <p:nvPr/>
        </p:nvSpPr>
        <p:spPr>
          <a:xfrm>
            <a:off x="975121" y="1295161"/>
            <a:ext cx="3578298" cy="320041"/>
          </a:xfrm>
          <a:prstGeom prst="rect">
            <a:avLst/>
          </a:prstGeom>
          <a:solidFill>
            <a:srgbClr val="0096FF"/>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49" name="Purpose of an Consensus document"/>
          <p:cNvSpPr txBox="1">
            <a:spLocks noGrp="1"/>
          </p:cNvSpPr>
          <p:nvPr>
            <p:ph type="title"/>
          </p:nvPr>
        </p:nvSpPr>
        <p:spPr>
          <a:xfrm>
            <a:off x="949721" y="1884780"/>
            <a:ext cx="11400706" cy="1868138"/>
          </a:xfrm>
          <a:prstGeom prst="rect">
            <a:avLst/>
          </a:prstGeom>
          <a:solidFill>
            <a:srgbClr val="FFFFFF"/>
          </a:solidFill>
        </p:spPr>
        <p:txBody>
          <a:bodyPr>
            <a:normAutofit/>
          </a:bodyPr>
          <a:lstStyle>
            <a:lvl1pPr>
              <a:lnSpc>
                <a:spcPct val="90000"/>
              </a:lnSpc>
              <a:defRPr sz="6200"/>
            </a:lvl1pPr>
          </a:lstStyle>
          <a:p>
            <a:r>
              <a:rPr sz="4400" dirty="0"/>
              <a:t>Purpose of an Consensus document  </a:t>
            </a:r>
          </a:p>
        </p:txBody>
      </p:sp>
      <p:sp>
        <p:nvSpPr>
          <p:cNvPr id="2050" name="Public acknowledgement of major international developments or advancing knowledge…"/>
          <p:cNvSpPr txBox="1">
            <a:spLocks noGrp="1"/>
          </p:cNvSpPr>
          <p:nvPr>
            <p:ph type="body" idx="1"/>
          </p:nvPr>
        </p:nvSpPr>
        <p:spPr>
          <a:xfrm>
            <a:off x="975121" y="3414252"/>
            <a:ext cx="11734481" cy="4966592"/>
          </a:xfrm>
          <a:prstGeom prst="rect">
            <a:avLst/>
          </a:prstGeom>
          <a:solidFill>
            <a:srgbClr val="FFFFFF"/>
          </a:solidFill>
        </p:spPr>
        <p:txBody>
          <a:bodyPr>
            <a:normAutofit/>
          </a:bodyPr>
          <a:lstStyle/>
          <a:p>
            <a:pPr marL="355184" indent="-355184" defTabSz="551800">
              <a:spcBef>
                <a:spcPts val="1500"/>
              </a:spcBef>
              <a:buClr>
                <a:srgbClr val="000000"/>
              </a:buClr>
              <a:buSzPct val="60000"/>
              <a:buBlip>
                <a:blip r:embed="rId2"/>
              </a:buBlip>
              <a:defRPr sz="2820"/>
            </a:pPr>
            <a:r>
              <a:rPr sz="2800" dirty="0"/>
              <a:t>Public acknowledgement of major international developments or advancing knowledge</a:t>
            </a:r>
          </a:p>
          <a:p>
            <a:pPr marL="355184" indent="-355184" defTabSz="551800">
              <a:spcBef>
                <a:spcPts val="1500"/>
              </a:spcBef>
              <a:buClr>
                <a:srgbClr val="000000"/>
              </a:buClr>
              <a:buSzPct val="60000"/>
              <a:buBlip>
                <a:blip r:embed="rId2"/>
              </a:buBlip>
              <a:defRPr sz="2820"/>
            </a:pPr>
            <a:r>
              <a:rPr sz="2800" dirty="0"/>
              <a:t>Highlighting implications for WASH in Schools </a:t>
            </a:r>
          </a:p>
          <a:p>
            <a:pPr marL="355184" indent="-355184" defTabSz="551800">
              <a:spcBef>
                <a:spcPts val="1500"/>
              </a:spcBef>
              <a:buClr>
                <a:srgbClr val="000000"/>
              </a:buClr>
              <a:buSzPct val="60000"/>
              <a:buBlip>
                <a:blip r:embed="rId2"/>
              </a:buBlip>
              <a:defRPr sz="2820"/>
            </a:pPr>
            <a:r>
              <a:rPr sz="2800" dirty="0"/>
              <a:t>Suggesting focus areas to improve coverage and service quality </a:t>
            </a:r>
          </a:p>
          <a:p>
            <a:pPr marL="355184" indent="-355184" defTabSz="551800">
              <a:spcBef>
                <a:spcPts val="1500"/>
              </a:spcBef>
              <a:buClr>
                <a:srgbClr val="000000"/>
              </a:buClr>
              <a:buSzPct val="60000"/>
              <a:buBlip>
                <a:blip r:embed="rId2"/>
              </a:buBlip>
              <a:defRPr sz="2820"/>
            </a:pPr>
            <a:r>
              <a:rPr sz="2800" dirty="0"/>
              <a:t>Advocacy &amp; expression of commitment to action</a:t>
            </a:r>
          </a:p>
          <a:p>
            <a:pPr marL="355184" indent="-355184" defTabSz="551800">
              <a:spcBef>
                <a:spcPts val="1500"/>
              </a:spcBef>
              <a:buClr>
                <a:srgbClr val="000000"/>
              </a:buClr>
              <a:buSzPct val="60000"/>
              <a:buBlip>
                <a:blip r:embed="rId2"/>
              </a:buBlip>
              <a:defRPr sz="2820"/>
            </a:pPr>
            <a:r>
              <a:rPr sz="2800" dirty="0"/>
              <a:t>UNICEF/GIZ internal use - supporting programming, internal planning &amp; resource </a:t>
            </a:r>
            <a:r>
              <a:rPr sz="2800" dirty="0" err="1"/>
              <a:t>mobilisation</a:t>
            </a:r>
            <a:r>
              <a:rPr sz="2800" dirty="0"/>
              <a:t> </a:t>
            </a:r>
          </a:p>
          <a:p>
            <a:pPr marL="355184" indent="-355184" defTabSz="551800">
              <a:spcBef>
                <a:spcPts val="1500"/>
              </a:spcBef>
              <a:buClr>
                <a:srgbClr val="000000"/>
              </a:buClr>
              <a:buSzPct val="60000"/>
              <a:buBlip>
                <a:blip r:embed="rId2"/>
              </a:buBlip>
              <a:defRPr sz="2820"/>
            </a:pPr>
            <a:r>
              <a:rPr sz="2800" dirty="0" smtClean="0"/>
              <a:t>Continuation </a:t>
            </a:r>
            <a:r>
              <a:rPr sz="2800" dirty="0"/>
              <a:t>of a history / working culture of previous ILEs</a:t>
            </a:r>
          </a:p>
        </p:txBody>
      </p:sp>
      <p:pic>
        <p:nvPicPr>
          <p:cNvPr id="2051" name="Bild" descr="Bild"/>
          <p:cNvPicPr>
            <a:picLocks/>
          </p:cNvPicPr>
          <p:nvPr/>
        </p:nvPicPr>
        <p:blipFill>
          <a:blip r:embed="rId3"/>
          <a:stretch>
            <a:fillRect/>
          </a:stretch>
        </p:blipFill>
        <p:spPr>
          <a:xfrm>
            <a:off x="0" y="8659097"/>
            <a:ext cx="13098815" cy="927463"/>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Choice xmlns="" xmlns:m="http://schemas.openxmlformats.org/officeDocument/2006/math" xmlns:a14="http://schemas.microsoft.com/office/drawing/2010/main" xmlns:p14="http://schemas.microsoft.com/office/powerpoint/2010/main" Requires="p14">
      <p:transition spd="slow" advClick="1" p14:dur="1250">
        <p:wipe dir="l"/>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Company or Presentation Name"/>
          <p:cNvSpPr txBox="1">
            <a:spLocks noGrp="1"/>
          </p:cNvSpPr>
          <p:nvPr>
            <p:ph type="body" idx="13"/>
          </p:nvPr>
        </p:nvSpPr>
        <p:spPr>
          <a:prstGeom prst="rect">
            <a:avLst/>
          </a:prstGeom>
        </p:spPr>
        <p:txBody>
          <a:bodyPr/>
          <a:lstStyle/>
          <a:p>
            <a:r>
              <a:t>Company or Presentation Name</a:t>
            </a:r>
          </a:p>
        </p:txBody>
      </p:sp>
      <p:sp>
        <p:nvSpPr>
          <p:cNvPr id="2054" name="Presentation / Section Name"/>
          <p:cNvSpPr txBox="1">
            <a:spLocks noGrp="1"/>
          </p:cNvSpPr>
          <p:nvPr>
            <p:ph type="body" idx="14"/>
          </p:nvPr>
        </p:nvSpPr>
        <p:spPr>
          <a:prstGeom prst="rect">
            <a:avLst/>
          </a:prstGeom>
        </p:spPr>
        <p:txBody>
          <a:bodyPr/>
          <a:lstStyle/>
          <a:p>
            <a:r>
              <a:t>Presentation / Section Name</a:t>
            </a:r>
          </a:p>
        </p:txBody>
      </p:sp>
      <p:sp>
        <p:nvSpPr>
          <p:cNvPr id="2055" name="Rechteck"/>
          <p:cNvSpPr txBox="1"/>
          <p:nvPr/>
        </p:nvSpPr>
        <p:spPr>
          <a:xfrm>
            <a:off x="975121" y="975121"/>
            <a:ext cx="2643766" cy="320041"/>
          </a:xfrm>
          <a:prstGeom prst="rect">
            <a:avLst/>
          </a:prstGeom>
          <a:solidFill>
            <a:srgbClr val="000000"/>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56" name="Rechteck"/>
          <p:cNvSpPr txBox="1"/>
          <p:nvPr/>
        </p:nvSpPr>
        <p:spPr>
          <a:xfrm>
            <a:off x="975121" y="1295161"/>
            <a:ext cx="3578298" cy="320041"/>
          </a:xfrm>
          <a:prstGeom prst="rect">
            <a:avLst/>
          </a:prstGeom>
          <a:solidFill>
            <a:srgbClr val="0096FF"/>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57" name="Rechteck"/>
          <p:cNvSpPr/>
          <p:nvPr/>
        </p:nvSpPr>
        <p:spPr>
          <a:xfrm>
            <a:off x="975121" y="2814696"/>
            <a:ext cx="1137643" cy="108348"/>
          </a:xfrm>
          <a:prstGeom prst="rect">
            <a:avLst/>
          </a:prstGeom>
          <a:solidFill>
            <a:srgbClr val="000000"/>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058" name="Rechteck"/>
          <p:cNvSpPr/>
          <p:nvPr/>
        </p:nvSpPr>
        <p:spPr>
          <a:xfrm>
            <a:off x="975121" y="2809015"/>
            <a:ext cx="1137643" cy="108348"/>
          </a:xfrm>
          <a:prstGeom prst="rect">
            <a:avLst/>
          </a:prstGeom>
          <a:solidFill>
            <a:srgbClr val="FFFFFF"/>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059" name="Rechteck"/>
          <p:cNvSpPr txBox="1"/>
          <p:nvPr/>
        </p:nvSpPr>
        <p:spPr>
          <a:xfrm>
            <a:off x="975121" y="975121"/>
            <a:ext cx="2643766" cy="320041"/>
          </a:xfrm>
          <a:prstGeom prst="rect">
            <a:avLst/>
          </a:prstGeom>
          <a:solidFill>
            <a:srgbClr val="000000"/>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60" name="Rechteck"/>
          <p:cNvSpPr txBox="1"/>
          <p:nvPr/>
        </p:nvSpPr>
        <p:spPr>
          <a:xfrm>
            <a:off x="975121" y="1295161"/>
            <a:ext cx="3578298" cy="320041"/>
          </a:xfrm>
          <a:prstGeom prst="rect">
            <a:avLst/>
          </a:prstGeom>
          <a:solidFill>
            <a:srgbClr val="0096FF"/>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61" name="Recognition of Important international developments"/>
          <p:cNvSpPr txBox="1">
            <a:spLocks noGrp="1"/>
          </p:cNvSpPr>
          <p:nvPr>
            <p:ph type="title"/>
          </p:nvPr>
        </p:nvSpPr>
        <p:spPr>
          <a:xfrm>
            <a:off x="949721" y="1884780"/>
            <a:ext cx="11400706" cy="1258470"/>
          </a:xfrm>
          <a:prstGeom prst="rect">
            <a:avLst/>
          </a:prstGeom>
          <a:solidFill>
            <a:srgbClr val="FFFFFF"/>
          </a:solidFill>
        </p:spPr>
        <p:txBody>
          <a:bodyPr>
            <a:noAutofit/>
          </a:bodyPr>
          <a:lstStyle>
            <a:lvl1pPr>
              <a:lnSpc>
                <a:spcPct val="90000"/>
              </a:lnSpc>
              <a:defRPr sz="4600"/>
            </a:lvl1pPr>
          </a:lstStyle>
          <a:p>
            <a:r>
              <a:rPr sz="4400" dirty="0"/>
              <a:t>Recognition of Important international developments  </a:t>
            </a:r>
          </a:p>
        </p:txBody>
      </p:sp>
      <p:sp>
        <p:nvSpPr>
          <p:cNvPr id="2062" name="JMP Report on WASH in Schools (2018)…"/>
          <p:cNvSpPr txBox="1">
            <a:spLocks noGrp="1"/>
          </p:cNvSpPr>
          <p:nvPr>
            <p:ph type="body" idx="1"/>
          </p:nvPr>
        </p:nvSpPr>
        <p:spPr>
          <a:xfrm>
            <a:off x="975121" y="3486150"/>
            <a:ext cx="11734481" cy="4582569"/>
          </a:xfrm>
          <a:prstGeom prst="rect">
            <a:avLst/>
          </a:prstGeom>
          <a:solidFill>
            <a:srgbClr val="FFFFFF"/>
          </a:solidFill>
        </p:spPr>
        <p:txBody>
          <a:bodyPr/>
          <a:lstStyle/>
          <a:p>
            <a:pPr marL="377856" indent="-377856">
              <a:spcBef>
                <a:spcPts val="1700"/>
              </a:spcBef>
              <a:buClr>
                <a:srgbClr val="000000"/>
              </a:buClr>
              <a:buSzPct val="60000"/>
              <a:buBlip>
                <a:blip r:embed="rId2"/>
              </a:buBlip>
              <a:defRPr sz="3000"/>
            </a:pPr>
            <a:r>
              <a:rPr dirty="0"/>
              <a:t>JMP Report on WASH in Schools (2018)</a:t>
            </a:r>
          </a:p>
          <a:p>
            <a:pPr marL="377856" indent="-377856">
              <a:spcBef>
                <a:spcPts val="1700"/>
              </a:spcBef>
              <a:buClr>
                <a:srgbClr val="000000"/>
              </a:buClr>
              <a:buSzPct val="60000"/>
              <a:buBlip>
                <a:blip r:embed="rId2"/>
              </a:buBlip>
              <a:defRPr sz="3000"/>
            </a:pPr>
            <a:r>
              <a:rPr dirty="0"/>
              <a:t>Process of national </a:t>
            </a:r>
            <a:r>
              <a:rPr dirty="0" err="1"/>
              <a:t>WinS</a:t>
            </a:r>
            <a:r>
              <a:rPr dirty="0"/>
              <a:t> monitoring alignment with SDG framework </a:t>
            </a:r>
          </a:p>
          <a:p>
            <a:pPr marL="377856" indent="-377856">
              <a:spcBef>
                <a:spcPts val="1700"/>
              </a:spcBef>
              <a:buClr>
                <a:srgbClr val="000000"/>
              </a:buClr>
              <a:buSzPct val="60000"/>
              <a:buBlip>
                <a:blip r:embed="rId2"/>
              </a:buBlip>
              <a:defRPr sz="3000"/>
            </a:pPr>
            <a:r>
              <a:rPr dirty="0"/>
              <a:t>Recognition of successes - need to increase universal action and resource allocation</a:t>
            </a:r>
          </a:p>
          <a:p>
            <a:pPr marL="377856" indent="-377856">
              <a:spcBef>
                <a:spcPts val="1700"/>
              </a:spcBef>
              <a:buClr>
                <a:srgbClr val="000000"/>
              </a:buClr>
              <a:buSzPct val="60000"/>
              <a:buBlip>
                <a:blip r:embed="rId2"/>
              </a:buBlip>
              <a:defRPr sz="3000"/>
            </a:pPr>
            <a:r>
              <a:rPr dirty="0"/>
              <a:t>Deeper knowledge related to key sector challenges and options to address them </a:t>
            </a:r>
          </a:p>
        </p:txBody>
      </p:sp>
      <p:pic>
        <p:nvPicPr>
          <p:cNvPr id="2063" name="Bild" descr="Bild"/>
          <p:cNvPicPr>
            <a:picLocks/>
          </p:cNvPicPr>
          <p:nvPr/>
        </p:nvPicPr>
        <p:blipFill>
          <a:blip r:embed="rId3"/>
          <a:stretch>
            <a:fillRect/>
          </a:stretch>
        </p:blipFill>
        <p:spPr>
          <a:xfrm>
            <a:off x="0" y="8659097"/>
            <a:ext cx="13107797" cy="927463"/>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Choice xmlns="" xmlns:m="http://schemas.openxmlformats.org/officeDocument/2006/math" xmlns:a14="http://schemas.microsoft.com/office/drawing/2010/main" xmlns:p14="http://schemas.microsoft.com/office/powerpoint/2010/main" Requires="p14">
      <p:transition spd="slow" advClick="1" p14:dur="1250">
        <p:wipe dir="l"/>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Rechteck"/>
          <p:cNvSpPr/>
          <p:nvPr/>
        </p:nvSpPr>
        <p:spPr>
          <a:xfrm>
            <a:off x="908942" y="8143478"/>
            <a:ext cx="1547854" cy="1270001"/>
          </a:xfrm>
          <a:prstGeom prst="rect">
            <a:avLst/>
          </a:prstGeom>
          <a:solidFill>
            <a:srgbClr val="FFFFFF"/>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066" name="Company or Presentation Name"/>
          <p:cNvSpPr txBox="1">
            <a:spLocks noGrp="1"/>
          </p:cNvSpPr>
          <p:nvPr>
            <p:ph type="body" idx="13"/>
          </p:nvPr>
        </p:nvSpPr>
        <p:spPr>
          <a:prstGeom prst="rect">
            <a:avLst/>
          </a:prstGeom>
        </p:spPr>
        <p:txBody>
          <a:bodyPr/>
          <a:lstStyle/>
          <a:p>
            <a:r>
              <a:t>Company or Presentation Name</a:t>
            </a:r>
          </a:p>
        </p:txBody>
      </p:sp>
      <p:sp>
        <p:nvSpPr>
          <p:cNvPr id="2067" name="Presentation / Section Name"/>
          <p:cNvSpPr txBox="1">
            <a:spLocks noGrp="1"/>
          </p:cNvSpPr>
          <p:nvPr>
            <p:ph type="body" idx="14"/>
          </p:nvPr>
        </p:nvSpPr>
        <p:spPr>
          <a:prstGeom prst="rect">
            <a:avLst/>
          </a:prstGeom>
        </p:spPr>
        <p:txBody>
          <a:bodyPr/>
          <a:lstStyle/>
          <a:p>
            <a:r>
              <a:t>Presentation / Section Name</a:t>
            </a:r>
          </a:p>
        </p:txBody>
      </p:sp>
      <p:sp>
        <p:nvSpPr>
          <p:cNvPr id="2068" name="Rechteck"/>
          <p:cNvSpPr txBox="1"/>
          <p:nvPr/>
        </p:nvSpPr>
        <p:spPr>
          <a:xfrm>
            <a:off x="975121" y="975121"/>
            <a:ext cx="2643766" cy="320041"/>
          </a:xfrm>
          <a:prstGeom prst="rect">
            <a:avLst/>
          </a:prstGeom>
          <a:solidFill>
            <a:srgbClr val="000000"/>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69" name="Rechteck"/>
          <p:cNvSpPr txBox="1"/>
          <p:nvPr/>
        </p:nvSpPr>
        <p:spPr>
          <a:xfrm>
            <a:off x="975121" y="1295161"/>
            <a:ext cx="3578298" cy="320041"/>
          </a:xfrm>
          <a:prstGeom prst="rect">
            <a:avLst/>
          </a:prstGeom>
          <a:solidFill>
            <a:srgbClr val="0096FF"/>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70" name="Rechteck"/>
          <p:cNvSpPr/>
          <p:nvPr/>
        </p:nvSpPr>
        <p:spPr>
          <a:xfrm>
            <a:off x="975121" y="2814696"/>
            <a:ext cx="1137643" cy="108348"/>
          </a:xfrm>
          <a:prstGeom prst="rect">
            <a:avLst/>
          </a:prstGeom>
          <a:solidFill>
            <a:srgbClr val="000000"/>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071" name="Rechteck"/>
          <p:cNvSpPr/>
          <p:nvPr/>
        </p:nvSpPr>
        <p:spPr>
          <a:xfrm>
            <a:off x="975121" y="2809015"/>
            <a:ext cx="1137643" cy="231987"/>
          </a:xfrm>
          <a:prstGeom prst="rect">
            <a:avLst/>
          </a:prstGeom>
          <a:solidFill>
            <a:srgbClr val="FFFFFF"/>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072" name="Rechteck"/>
          <p:cNvSpPr txBox="1"/>
          <p:nvPr/>
        </p:nvSpPr>
        <p:spPr>
          <a:xfrm>
            <a:off x="975121" y="975121"/>
            <a:ext cx="2643766" cy="320041"/>
          </a:xfrm>
          <a:prstGeom prst="rect">
            <a:avLst/>
          </a:prstGeom>
          <a:solidFill>
            <a:srgbClr val="000000"/>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73" name="Rechteck"/>
          <p:cNvSpPr txBox="1"/>
          <p:nvPr/>
        </p:nvSpPr>
        <p:spPr>
          <a:xfrm>
            <a:off x="975121" y="1295161"/>
            <a:ext cx="3578298" cy="320041"/>
          </a:xfrm>
          <a:prstGeom prst="rect">
            <a:avLst/>
          </a:prstGeom>
          <a:solidFill>
            <a:srgbClr val="0096FF"/>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74" name="Example:…"/>
          <p:cNvSpPr txBox="1"/>
          <p:nvPr/>
        </p:nvSpPr>
        <p:spPr>
          <a:xfrm>
            <a:off x="975121" y="1885950"/>
            <a:ext cx="11400706" cy="1943100"/>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oAutofit/>
          </a:bodyPr>
          <a:lstStyle/>
          <a:p>
            <a:pPr algn="l" defTabSz="587022">
              <a:lnSpc>
                <a:spcPct val="110000"/>
              </a:lnSpc>
              <a:defRPr sz="4992" cap="all">
                <a:latin typeface="DIN Condensed"/>
                <a:ea typeface="DIN Condensed"/>
                <a:cs typeface="DIN Condensed"/>
                <a:sym typeface="DIN Condensed"/>
              </a:defRPr>
            </a:pPr>
            <a:r>
              <a:rPr sz="4000" cap="all" dirty="0">
                <a:latin typeface="DIN Condensed"/>
                <a:ea typeface="DIN Condensed"/>
                <a:cs typeface="DIN Condensed"/>
                <a:sym typeface="DIN Condensed"/>
              </a:rPr>
              <a:t>Example: </a:t>
            </a:r>
          </a:p>
          <a:p>
            <a:pPr algn="l" defTabSz="587022">
              <a:lnSpc>
                <a:spcPct val="110000"/>
              </a:lnSpc>
              <a:defRPr sz="4992" cap="all">
                <a:latin typeface="DIN Condensed"/>
                <a:ea typeface="DIN Condensed"/>
                <a:cs typeface="DIN Condensed"/>
                <a:sym typeface="DIN Condensed"/>
              </a:defRPr>
            </a:pPr>
            <a:r>
              <a:rPr sz="4000" cap="all" dirty="0">
                <a:latin typeface="DIN Condensed"/>
                <a:ea typeface="DIN Condensed"/>
                <a:cs typeface="DIN Condensed"/>
                <a:sym typeface="DIN Condensed"/>
              </a:rPr>
              <a:t>6th ILE Myanmar Outcome Document </a:t>
            </a:r>
            <a:r>
              <a:rPr sz="4000" cap="all" dirty="0" smtClean="0">
                <a:latin typeface="DIN Condensed"/>
                <a:ea typeface="DIN Condensed"/>
                <a:cs typeface="DIN Condensed"/>
                <a:sym typeface="DIN Condensed"/>
              </a:rPr>
              <a:t>(2017</a:t>
            </a:r>
            <a:r>
              <a:rPr sz="4000" cap="all" dirty="0">
                <a:latin typeface="DIN Condensed"/>
                <a:ea typeface="DIN Condensed"/>
                <a:cs typeface="DIN Condensed"/>
                <a:sym typeface="DIN Condensed"/>
              </a:rPr>
              <a:t>)</a:t>
            </a:r>
          </a:p>
        </p:txBody>
      </p:sp>
      <p:pic>
        <p:nvPicPr>
          <p:cNvPr id="2075" name="Bild" descr="Bild"/>
          <p:cNvPicPr>
            <a:picLocks noChangeAspect="1"/>
          </p:cNvPicPr>
          <p:nvPr/>
        </p:nvPicPr>
        <p:blipFill rotWithShape="1">
          <a:blip r:embed="rId2"/>
          <a:srcRect b="21286"/>
          <a:stretch/>
        </p:blipFill>
        <p:spPr>
          <a:xfrm>
            <a:off x="1017358" y="4131805"/>
            <a:ext cx="10665284" cy="4897895"/>
          </a:xfrm>
          <a:prstGeom prst="rect">
            <a:avLst/>
          </a:prstGeom>
          <a:ln>
            <a:solidFill>
              <a:srgbClr val="000000"/>
            </a:solidFill>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Choice xmlns="" xmlns:m="http://schemas.openxmlformats.org/officeDocument/2006/math" xmlns:a14="http://schemas.microsoft.com/office/drawing/2010/main" xmlns:p14="http://schemas.microsoft.com/office/powerpoint/2010/main" Requires="p14">
      <p:transition spd="slow" advClick="1" p14:dur="1250">
        <p:wipe dir="l"/>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Rechteck"/>
          <p:cNvSpPr/>
          <p:nvPr/>
        </p:nvSpPr>
        <p:spPr>
          <a:xfrm>
            <a:off x="908942" y="8143478"/>
            <a:ext cx="1547854" cy="1270001"/>
          </a:xfrm>
          <a:prstGeom prst="rect">
            <a:avLst/>
          </a:prstGeom>
          <a:solidFill>
            <a:srgbClr val="FFFFFF"/>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079" name="Company or Presentation Name"/>
          <p:cNvSpPr txBox="1">
            <a:spLocks noGrp="1"/>
          </p:cNvSpPr>
          <p:nvPr>
            <p:ph type="body" idx="13"/>
          </p:nvPr>
        </p:nvSpPr>
        <p:spPr>
          <a:prstGeom prst="rect">
            <a:avLst/>
          </a:prstGeom>
        </p:spPr>
        <p:txBody>
          <a:bodyPr/>
          <a:lstStyle/>
          <a:p>
            <a:r>
              <a:t>Company or Presentation Name</a:t>
            </a:r>
          </a:p>
        </p:txBody>
      </p:sp>
      <p:sp>
        <p:nvSpPr>
          <p:cNvPr id="2080" name="Presentation / Section Name"/>
          <p:cNvSpPr txBox="1">
            <a:spLocks noGrp="1"/>
          </p:cNvSpPr>
          <p:nvPr>
            <p:ph type="body" idx="14"/>
          </p:nvPr>
        </p:nvSpPr>
        <p:spPr>
          <a:prstGeom prst="rect">
            <a:avLst/>
          </a:prstGeom>
        </p:spPr>
        <p:txBody>
          <a:bodyPr/>
          <a:lstStyle/>
          <a:p>
            <a:r>
              <a:t>Presentation / Section Name</a:t>
            </a:r>
          </a:p>
        </p:txBody>
      </p:sp>
      <p:sp>
        <p:nvSpPr>
          <p:cNvPr id="2081" name="Rechteck"/>
          <p:cNvSpPr txBox="1"/>
          <p:nvPr/>
        </p:nvSpPr>
        <p:spPr>
          <a:xfrm>
            <a:off x="975121" y="975121"/>
            <a:ext cx="2643766" cy="320041"/>
          </a:xfrm>
          <a:prstGeom prst="rect">
            <a:avLst/>
          </a:prstGeom>
          <a:solidFill>
            <a:srgbClr val="000000"/>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82" name="Rechteck"/>
          <p:cNvSpPr txBox="1"/>
          <p:nvPr/>
        </p:nvSpPr>
        <p:spPr>
          <a:xfrm>
            <a:off x="975121" y="1295161"/>
            <a:ext cx="3578298" cy="320041"/>
          </a:xfrm>
          <a:prstGeom prst="rect">
            <a:avLst/>
          </a:prstGeom>
          <a:solidFill>
            <a:srgbClr val="0096FF"/>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83" name="Rechteck"/>
          <p:cNvSpPr/>
          <p:nvPr/>
        </p:nvSpPr>
        <p:spPr>
          <a:xfrm>
            <a:off x="975121" y="2814696"/>
            <a:ext cx="1137643" cy="108348"/>
          </a:xfrm>
          <a:prstGeom prst="rect">
            <a:avLst/>
          </a:prstGeom>
          <a:solidFill>
            <a:srgbClr val="000000"/>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084" name="Rechteck"/>
          <p:cNvSpPr/>
          <p:nvPr/>
        </p:nvSpPr>
        <p:spPr>
          <a:xfrm>
            <a:off x="975121" y="2809015"/>
            <a:ext cx="1137643" cy="231987"/>
          </a:xfrm>
          <a:prstGeom prst="rect">
            <a:avLst/>
          </a:prstGeom>
          <a:solidFill>
            <a:srgbClr val="FFFFFF"/>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085" name="Rechteck"/>
          <p:cNvSpPr txBox="1"/>
          <p:nvPr/>
        </p:nvSpPr>
        <p:spPr>
          <a:xfrm>
            <a:off x="975121" y="975121"/>
            <a:ext cx="2643766" cy="320041"/>
          </a:xfrm>
          <a:prstGeom prst="rect">
            <a:avLst/>
          </a:prstGeom>
          <a:solidFill>
            <a:srgbClr val="000000"/>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86" name="Rechteck"/>
          <p:cNvSpPr txBox="1"/>
          <p:nvPr/>
        </p:nvSpPr>
        <p:spPr>
          <a:xfrm>
            <a:off x="975121" y="1295161"/>
            <a:ext cx="3578298" cy="320041"/>
          </a:xfrm>
          <a:prstGeom prst="rect">
            <a:avLst/>
          </a:prstGeom>
          <a:solidFill>
            <a:srgbClr val="0096FF"/>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087" name="Example:…"/>
          <p:cNvSpPr txBox="1"/>
          <p:nvPr/>
        </p:nvSpPr>
        <p:spPr>
          <a:xfrm>
            <a:off x="975121" y="1866900"/>
            <a:ext cx="11400706" cy="1943099"/>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oAutofit/>
          </a:bodyPr>
          <a:lstStyle/>
          <a:p>
            <a:pPr algn="l" defTabSz="457877">
              <a:lnSpc>
                <a:spcPct val="90000"/>
              </a:lnSpc>
              <a:defRPr sz="4992" cap="all">
                <a:latin typeface="DIN Condensed"/>
                <a:ea typeface="DIN Condensed"/>
                <a:cs typeface="DIN Condensed"/>
                <a:sym typeface="DIN Condensed"/>
              </a:defRPr>
            </a:pPr>
            <a:r>
              <a:rPr sz="4400" cap="all" dirty="0">
                <a:latin typeface="DIN Condensed"/>
                <a:ea typeface="DIN Condensed"/>
                <a:cs typeface="DIN Condensed"/>
                <a:sym typeface="DIN Condensed"/>
              </a:rPr>
              <a:t>Example: </a:t>
            </a:r>
          </a:p>
          <a:p>
            <a:pPr algn="l" defTabSz="457877">
              <a:lnSpc>
                <a:spcPct val="90000"/>
              </a:lnSpc>
              <a:defRPr sz="4992" cap="all">
                <a:latin typeface="DIN Condensed"/>
                <a:ea typeface="DIN Condensed"/>
                <a:cs typeface="DIN Condensed"/>
                <a:sym typeface="DIN Condensed"/>
              </a:defRPr>
            </a:pPr>
            <a:r>
              <a:rPr sz="4400" cap="all" dirty="0">
                <a:latin typeface="DIN Condensed"/>
                <a:ea typeface="DIN Condensed"/>
                <a:cs typeface="DIN Condensed"/>
                <a:sym typeface="DIN Condensed"/>
              </a:rPr>
              <a:t>5th ILE Jakarta Outcome Document (2016)</a:t>
            </a:r>
          </a:p>
        </p:txBody>
      </p:sp>
      <p:sp>
        <p:nvSpPr>
          <p:cNvPr id="2088" name="Rechteck"/>
          <p:cNvSpPr/>
          <p:nvPr/>
        </p:nvSpPr>
        <p:spPr>
          <a:xfrm>
            <a:off x="975121" y="10732465"/>
            <a:ext cx="11005940" cy="1950245"/>
          </a:xfrm>
          <a:prstGeom prst="rect">
            <a:avLst/>
          </a:prstGeom>
          <a:gradFill>
            <a:gsLst>
              <a:gs pos="0">
                <a:srgbClr val="FFFFFF">
                  <a:alpha val="23255"/>
                </a:srgbClr>
              </a:gs>
              <a:gs pos="0">
                <a:srgbClr val="FFFFFF">
                  <a:alpha val="61627"/>
                </a:srgbClr>
              </a:gs>
              <a:gs pos="58538">
                <a:srgbClr val="FFFFFF"/>
              </a:gs>
            </a:gsLst>
            <a:path>
              <a:fillToRect l="49818" t="48108" r="50181" b="51891"/>
            </a:path>
          </a:gra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pic>
        <p:nvPicPr>
          <p:cNvPr id="2089" name="WinS_ILE outcome document 02-2017 WEB.pdf" descr="WinS_ILE outcome document 02-2017 WEB.pdf"/>
          <p:cNvPicPr>
            <a:picLocks noChangeAspect="1"/>
          </p:cNvPicPr>
          <p:nvPr/>
        </p:nvPicPr>
        <p:blipFill>
          <a:blip r:embed="rId2"/>
          <a:srcRect t="3022" r="11777" b="69622"/>
          <a:stretch>
            <a:fillRect/>
          </a:stretch>
        </p:blipFill>
        <p:spPr>
          <a:xfrm>
            <a:off x="1008846" y="4009191"/>
            <a:ext cx="11366981" cy="498465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Choice xmlns="" xmlns:m="http://schemas.openxmlformats.org/officeDocument/2006/math" xmlns:a14="http://schemas.microsoft.com/office/drawing/2010/main" xmlns:p14="http://schemas.microsoft.com/office/powerpoint/2010/main" Requires="p14">
      <p:transition spd="slow" advClick="1" p14:dur="1250">
        <p:wipe dir="l"/>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1" name="Bild" descr="Bild"/>
          <p:cNvPicPr>
            <a:picLocks noGrp="1" noChangeAspect="1"/>
          </p:cNvPicPr>
          <p:nvPr>
            <p:ph type="pic" idx="13"/>
          </p:nvPr>
        </p:nvPicPr>
        <p:blipFill>
          <a:blip r:embed="rId2"/>
          <a:srcRect/>
          <a:stretch>
            <a:fillRect/>
          </a:stretch>
        </p:blipFill>
        <p:spPr>
          <a:xfrm>
            <a:off x="5602142" y="446484"/>
            <a:ext cx="3396282" cy="8860634"/>
          </a:xfrm>
          <a:prstGeom prst="rect">
            <a:avLst/>
          </a:prstGeom>
        </p:spPr>
      </p:pic>
      <p:sp>
        <p:nvSpPr>
          <p:cNvPr id="2092" name="Rechteck"/>
          <p:cNvSpPr txBox="1">
            <a:spLocks noGrp="1"/>
          </p:cNvSpPr>
          <p:nvPr>
            <p:ph type="body" idx="14"/>
          </p:nvPr>
        </p:nvSpPr>
        <p:spPr>
          <a:prstGeom prst="rect">
            <a:avLst/>
          </a:prstGeom>
        </p:spPr>
        <p:txBody>
          <a:bodyPr/>
          <a:lstStyle/>
          <a:p>
            <a:endParaRPr/>
          </a:p>
        </p:txBody>
      </p:sp>
      <p:sp>
        <p:nvSpPr>
          <p:cNvPr id="2093" name="Rechteck"/>
          <p:cNvSpPr txBox="1">
            <a:spLocks noGrp="1"/>
          </p:cNvSpPr>
          <p:nvPr>
            <p:ph type="body" idx="15"/>
          </p:nvPr>
        </p:nvSpPr>
        <p:spPr>
          <a:prstGeom prst="rect">
            <a:avLst/>
          </a:prstGeom>
        </p:spPr>
        <p:txBody>
          <a:bodyPr/>
          <a:lstStyle/>
          <a:p>
            <a:endParaRPr dirty="0"/>
          </a:p>
        </p:txBody>
      </p:sp>
      <p:sp>
        <p:nvSpPr>
          <p:cNvPr id="2094" name="Acknowledgment of WinS Call to Action (2011)…"/>
          <p:cNvSpPr txBox="1">
            <a:spLocks noGrp="1"/>
          </p:cNvSpPr>
          <p:nvPr>
            <p:ph type="title"/>
          </p:nvPr>
        </p:nvSpPr>
        <p:spPr>
          <a:xfrm>
            <a:off x="975121" y="2455053"/>
            <a:ext cx="4255247" cy="5364193"/>
          </a:xfrm>
          <a:prstGeom prst="rect">
            <a:avLst/>
          </a:prstGeom>
          <a:solidFill>
            <a:srgbClr val="FFFFFF"/>
          </a:solidFill>
        </p:spPr>
        <p:txBody>
          <a:bodyPr>
            <a:normAutofit/>
          </a:bodyPr>
          <a:lstStyle/>
          <a:p>
            <a:pPr defTabSz="575281">
              <a:lnSpc>
                <a:spcPct val="100000"/>
              </a:lnSpc>
              <a:spcBef>
                <a:spcPts val="1600"/>
              </a:spcBef>
              <a:buClr>
                <a:srgbClr val="000000"/>
              </a:buClr>
              <a:buSzPct val="61000"/>
              <a:defRPr sz="2940" cap="none" spc="0">
                <a:latin typeface="Avenir Next"/>
                <a:ea typeface="Avenir Next"/>
                <a:cs typeface="Avenir Next"/>
                <a:sym typeface="Avenir Next"/>
              </a:defRPr>
            </a:pPr>
            <a:r>
              <a:rPr sz="3000" dirty="0"/>
              <a:t>Acknowledgment of </a:t>
            </a:r>
            <a:r>
              <a:rPr sz="3000" dirty="0" err="1"/>
              <a:t>WinS</a:t>
            </a:r>
            <a:r>
              <a:rPr sz="3000" dirty="0"/>
              <a:t> Call to Action (2011)</a:t>
            </a:r>
            <a:r>
              <a:rPr lang="de-DE" sz="3000" dirty="0"/>
              <a:t/>
            </a:r>
            <a:br>
              <a:rPr lang="de-DE" sz="3000" dirty="0"/>
            </a:br>
            <a:r>
              <a:rPr lang="de-DE" sz="3000" dirty="0"/>
              <a:t/>
            </a:r>
            <a:br>
              <a:rPr lang="de-DE" sz="3000" dirty="0"/>
            </a:br>
            <a:r>
              <a:rPr sz="3000" dirty="0"/>
              <a:t>Focus action areas</a:t>
            </a:r>
            <a:r>
              <a:rPr lang="de-DE" sz="3000" dirty="0"/>
              <a:t/>
            </a:r>
            <a:br>
              <a:rPr lang="de-DE" sz="3000" dirty="0"/>
            </a:br>
            <a:r>
              <a:rPr sz="3000" dirty="0"/>
              <a:t>Commitment by participants - not countries </a:t>
            </a:r>
            <a:r>
              <a:rPr lang="de-DE" sz="3000" dirty="0"/>
              <a:t/>
            </a:r>
            <a:br>
              <a:rPr lang="de-DE" sz="3000" dirty="0"/>
            </a:br>
            <a:r>
              <a:rPr lang="de-DE" sz="3000" dirty="0"/>
              <a:t/>
            </a:r>
            <a:br>
              <a:rPr lang="de-DE" sz="3000" dirty="0"/>
            </a:br>
            <a:r>
              <a:rPr sz="3000" dirty="0"/>
              <a:t>Executive summary of technical event content</a:t>
            </a:r>
          </a:p>
        </p:txBody>
      </p:sp>
      <p:pic>
        <p:nvPicPr>
          <p:cNvPr id="2095" name="Bild" descr="Bild"/>
          <p:cNvPicPr>
            <a:picLocks noChangeAspect="1"/>
          </p:cNvPicPr>
          <p:nvPr/>
        </p:nvPicPr>
        <p:blipFill>
          <a:blip r:embed="rId3"/>
          <a:stretch>
            <a:fillRect/>
          </a:stretch>
        </p:blipFill>
        <p:spPr>
          <a:xfrm>
            <a:off x="9351143" y="446484"/>
            <a:ext cx="3347110" cy="4624477"/>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Choice xmlns="" xmlns:m="http://schemas.openxmlformats.org/officeDocument/2006/math" xmlns:a14="http://schemas.microsoft.com/office/drawing/2010/main" xmlns:p14="http://schemas.microsoft.com/office/powerpoint/2010/main" Requires="p14">
      <p:transition spd="slow" advClick="1" p14:dur="1250">
        <p:wipe dir="l"/>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 name="Rechteck"/>
          <p:cNvSpPr txBox="1">
            <a:spLocks noGrp="1"/>
          </p:cNvSpPr>
          <p:nvPr>
            <p:ph type="body" idx="14"/>
          </p:nvPr>
        </p:nvSpPr>
        <p:spPr>
          <a:prstGeom prst="rect">
            <a:avLst/>
          </a:prstGeom>
        </p:spPr>
        <p:txBody>
          <a:bodyPr/>
          <a:lstStyle/>
          <a:p>
            <a:endParaRPr/>
          </a:p>
        </p:txBody>
      </p:sp>
      <p:sp>
        <p:nvSpPr>
          <p:cNvPr id="2098" name="Rechteck"/>
          <p:cNvSpPr txBox="1">
            <a:spLocks noGrp="1"/>
          </p:cNvSpPr>
          <p:nvPr>
            <p:ph type="body" idx="15"/>
          </p:nvPr>
        </p:nvSpPr>
        <p:spPr>
          <a:prstGeom prst="rect">
            <a:avLst/>
          </a:prstGeom>
        </p:spPr>
        <p:txBody>
          <a:bodyPr/>
          <a:lstStyle/>
          <a:p>
            <a:endParaRPr/>
          </a:p>
        </p:txBody>
      </p:sp>
      <p:sp>
        <p:nvSpPr>
          <p:cNvPr id="2099" name="Education sector ownership &amp; leadership…"/>
          <p:cNvSpPr txBox="1">
            <a:spLocks noGrp="1"/>
          </p:cNvSpPr>
          <p:nvPr>
            <p:ph type="title"/>
          </p:nvPr>
        </p:nvSpPr>
        <p:spPr>
          <a:xfrm>
            <a:off x="975121" y="3219450"/>
            <a:ext cx="10440525" cy="5492666"/>
          </a:xfrm>
          <a:prstGeom prst="rect">
            <a:avLst/>
          </a:prstGeom>
          <a:solidFill>
            <a:srgbClr val="FFFFFF"/>
          </a:solidFill>
        </p:spPr>
        <p:txBody>
          <a:bodyPr>
            <a:normAutofit/>
          </a:bodyPr>
          <a:lstStyle/>
          <a:p>
            <a:pPr marL="529166" indent="-529166">
              <a:lnSpc>
                <a:spcPct val="100000"/>
              </a:lnSpc>
              <a:spcBef>
                <a:spcPts val="1700"/>
              </a:spcBef>
              <a:buSzPct val="100000"/>
              <a:buAutoNum type="arabicPeriod"/>
              <a:defRPr sz="3800" cap="none" spc="0">
                <a:latin typeface="Avenir Next"/>
                <a:ea typeface="Avenir Next"/>
                <a:cs typeface="Avenir Next"/>
                <a:sym typeface="Avenir Next"/>
              </a:defRPr>
            </a:pPr>
            <a:r>
              <a:rPr lang="en-PH" sz="3600" dirty="0" smtClean="0"/>
              <a:t> </a:t>
            </a:r>
            <a:r>
              <a:rPr sz="3600" dirty="0" smtClean="0"/>
              <a:t>Education </a:t>
            </a:r>
            <a:r>
              <a:rPr sz="3600" dirty="0"/>
              <a:t>sector ownership &amp; leadership</a:t>
            </a:r>
          </a:p>
          <a:p>
            <a:pPr marL="529166" indent="-529166">
              <a:lnSpc>
                <a:spcPct val="100000"/>
              </a:lnSpc>
              <a:spcBef>
                <a:spcPts val="1700"/>
              </a:spcBef>
              <a:buSzPct val="100000"/>
              <a:defRPr sz="3800" cap="none" spc="0">
                <a:latin typeface="Avenir Next"/>
                <a:ea typeface="Avenir Next"/>
                <a:cs typeface="Avenir Next"/>
                <a:sym typeface="Avenir Next"/>
              </a:defRPr>
            </a:pPr>
            <a:r>
              <a:rPr lang="en-PH" sz="3600" dirty="0" smtClean="0"/>
              <a:t>2.  </a:t>
            </a:r>
            <a:r>
              <a:rPr sz="3600" dirty="0" smtClean="0"/>
              <a:t>National </a:t>
            </a:r>
            <a:r>
              <a:rPr sz="3600" dirty="0" err="1"/>
              <a:t>WinS</a:t>
            </a:r>
            <a:r>
              <a:rPr sz="3600" dirty="0"/>
              <a:t> Standards aligned with SDGs</a:t>
            </a:r>
          </a:p>
          <a:p>
            <a:pPr marL="529166" indent="-529166">
              <a:lnSpc>
                <a:spcPct val="100000"/>
              </a:lnSpc>
              <a:spcBef>
                <a:spcPts val="1700"/>
              </a:spcBef>
              <a:buSzPct val="100000"/>
              <a:defRPr sz="3800" cap="none" spc="0">
                <a:latin typeface="Avenir Next"/>
                <a:ea typeface="Avenir Next"/>
                <a:cs typeface="Avenir Next"/>
                <a:sym typeface="Avenir Next"/>
              </a:defRPr>
            </a:pPr>
            <a:r>
              <a:rPr lang="en-PH" sz="3600" dirty="0" smtClean="0"/>
              <a:t>3.  </a:t>
            </a:r>
            <a:r>
              <a:rPr sz="3600" dirty="0" smtClean="0"/>
              <a:t>Monitoring </a:t>
            </a:r>
            <a:r>
              <a:rPr sz="3600" dirty="0"/>
              <a:t>&amp; evaluation</a:t>
            </a:r>
          </a:p>
          <a:p>
            <a:pPr marL="529166" indent="-529166">
              <a:lnSpc>
                <a:spcPct val="100000"/>
              </a:lnSpc>
              <a:spcBef>
                <a:spcPts val="1700"/>
              </a:spcBef>
              <a:buSzPct val="100000"/>
              <a:defRPr sz="3800" cap="none" spc="0">
                <a:latin typeface="Avenir Next"/>
                <a:ea typeface="Avenir Next"/>
                <a:cs typeface="Avenir Next"/>
                <a:sym typeface="Avenir Next"/>
              </a:defRPr>
            </a:pPr>
            <a:r>
              <a:rPr lang="en-PH" sz="3600" dirty="0" smtClean="0"/>
              <a:t>4.  </a:t>
            </a:r>
            <a:r>
              <a:rPr sz="3600" dirty="0" smtClean="0"/>
              <a:t>Increased </a:t>
            </a:r>
            <a:r>
              <a:rPr sz="3600" dirty="0"/>
              <a:t>budget allocation</a:t>
            </a:r>
          </a:p>
        </p:txBody>
      </p:sp>
      <p:sp>
        <p:nvSpPr>
          <p:cNvPr id="2100" name="Suggested Priority action Areas"/>
          <p:cNvSpPr txBox="1"/>
          <p:nvPr/>
        </p:nvSpPr>
        <p:spPr>
          <a:xfrm>
            <a:off x="975121" y="1899279"/>
            <a:ext cx="11400706" cy="111062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oAutofit/>
          </a:bodyPr>
          <a:lstStyle>
            <a:lvl1pPr algn="l" defTabSz="587022">
              <a:lnSpc>
                <a:spcPct val="90000"/>
              </a:lnSpc>
              <a:defRPr sz="6400" cap="all">
                <a:latin typeface="DIN Condensed"/>
                <a:ea typeface="DIN Condensed"/>
                <a:cs typeface="DIN Condensed"/>
                <a:sym typeface="DIN Condensed"/>
              </a:defRPr>
            </a:lvl1pPr>
          </a:lstStyle>
          <a:p>
            <a:r>
              <a:rPr sz="4400" dirty="0">
                <a:sym typeface="Gill Sans"/>
              </a:rPr>
              <a:t>Suggested Priority action Areas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Choice xmlns="" xmlns:m="http://schemas.openxmlformats.org/officeDocument/2006/math" xmlns:a14="http://schemas.microsoft.com/office/drawing/2010/main" xmlns:p14="http://schemas.microsoft.com/office/powerpoint/2010/main" Requires="p14">
      <p:transition spd="slow" advClick="1" p14:dur="1250">
        <p:wipe dir="l"/>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 name="Company or Presentation Name"/>
          <p:cNvSpPr txBox="1">
            <a:spLocks noGrp="1"/>
          </p:cNvSpPr>
          <p:nvPr>
            <p:ph type="body" idx="13"/>
          </p:nvPr>
        </p:nvSpPr>
        <p:spPr>
          <a:prstGeom prst="rect">
            <a:avLst/>
          </a:prstGeom>
        </p:spPr>
        <p:txBody>
          <a:bodyPr/>
          <a:lstStyle/>
          <a:p>
            <a:r>
              <a:t>Company or Presentation Name</a:t>
            </a:r>
          </a:p>
        </p:txBody>
      </p:sp>
      <p:sp>
        <p:nvSpPr>
          <p:cNvPr id="2103" name="Presentation / Section Name"/>
          <p:cNvSpPr txBox="1">
            <a:spLocks noGrp="1"/>
          </p:cNvSpPr>
          <p:nvPr>
            <p:ph type="body" idx="14"/>
          </p:nvPr>
        </p:nvSpPr>
        <p:spPr>
          <a:prstGeom prst="rect">
            <a:avLst/>
          </a:prstGeom>
        </p:spPr>
        <p:txBody>
          <a:bodyPr/>
          <a:lstStyle/>
          <a:p>
            <a:r>
              <a:t>Presentation / Section Name</a:t>
            </a:r>
          </a:p>
        </p:txBody>
      </p:sp>
      <p:sp>
        <p:nvSpPr>
          <p:cNvPr id="2104" name="Rechteck"/>
          <p:cNvSpPr txBox="1"/>
          <p:nvPr/>
        </p:nvSpPr>
        <p:spPr>
          <a:xfrm>
            <a:off x="975121" y="975121"/>
            <a:ext cx="2643766" cy="320041"/>
          </a:xfrm>
          <a:prstGeom prst="rect">
            <a:avLst/>
          </a:prstGeom>
          <a:solidFill>
            <a:srgbClr val="000000"/>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105" name="Rechteck"/>
          <p:cNvSpPr txBox="1"/>
          <p:nvPr/>
        </p:nvSpPr>
        <p:spPr>
          <a:xfrm>
            <a:off x="975121" y="1295161"/>
            <a:ext cx="3578298" cy="320041"/>
          </a:xfrm>
          <a:prstGeom prst="rect">
            <a:avLst/>
          </a:prstGeom>
          <a:solidFill>
            <a:srgbClr val="0096FF"/>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106" name="Rechteck"/>
          <p:cNvSpPr/>
          <p:nvPr/>
        </p:nvSpPr>
        <p:spPr>
          <a:xfrm>
            <a:off x="975121" y="2814696"/>
            <a:ext cx="1137643" cy="108348"/>
          </a:xfrm>
          <a:prstGeom prst="rect">
            <a:avLst/>
          </a:prstGeom>
          <a:solidFill>
            <a:srgbClr val="000000"/>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107" name="Rechteck"/>
          <p:cNvSpPr/>
          <p:nvPr/>
        </p:nvSpPr>
        <p:spPr>
          <a:xfrm>
            <a:off x="975121" y="2809015"/>
            <a:ext cx="1137643" cy="108348"/>
          </a:xfrm>
          <a:prstGeom prst="rect">
            <a:avLst/>
          </a:prstGeom>
          <a:solidFill>
            <a:srgbClr val="FFFFFF"/>
          </a:solidFill>
          <a:ln w="3175">
            <a:miter lim="400000"/>
          </a:ln>
        </p:spPr>
        <p:txBody>
          <a:bodyPr lIns="0" tIns="0" rIns="0" bIns="0" anchor="ctr"/>
          <a:lstStyle/>
          <a:p>
            <a:pPr defTabSz="587022">
              <a:defRPr sz="2200">
                <a:solidFill>
                  <a:srgbClr val="FFFFFF"/>
                </a:solidFill>
                <a:latin typeface="DIN Alternate"/>
                <a:ea typeface="DIN Alternate"/>
                <a:cs typeface="DIN Alternate"/>
                <a:sym typeface="DIN Alternate"/>
              </a:defRPr>
            </a:pPr>
            <a:endParaRPr/>
          </a:p>
        </p:txBody>
      </p:sp>
      <p:sp>
        <p:nvSpPr>
          <p:cNvPr id="2108" name="Rechteck"/>
          <p:cNvSpPr txBox="1"/>
          <p:nvPr/>
        </p:nvSpPr>
        <p:spPr>
          <a:xfrm>
            <a:off x="975121" y="975121"/>
            <a:ext cx="2643766" cy="320041"/>
          </a:xfrm>
          <a:prstGeom prst="rect">
            <a:avLst/>
          </a:prstGeom>
          <a:solidFill>
            <a:srgbClr val="000000"/>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109" name="Rechteck"/>
          <p:cNvSpPr txBox="1"/>
          <p:nvPr/>
        </p:nvSpPr>
        <p:spPr>
          <a:xfrm>
            <a:off x="975121" y="1295161"/>
            <a:ext cx="3578298" cy="320041"/>
          </a:xfrm>
          <a:prstGeom prst="rect">
            <a:avLst/>
          </a:prstGeom>
          <a:solidFill>
            <a:srgbClr val="0096FF"/>
          </a:solidFill>
          <a:ln w="25400">
            <a:miter lim="400000"/>
          </a:ln>
        </p:spPr>
        <p:txBody>
          <a:bodyPr lIns="27093" tIns="27093" rIns="27093" bIns="27093" anchor="ctr"/>
          <a:lstStyle/>
          <a:p>
            <a:pPr indent="81280" algn="l" defTabSz="587022">
              <a:defRPr sz="1200" cap="all">
                <a:solidFill>
                  <a:srgbClr val="FFFFFF"/>
                </a:solidFill>
                <a:latin typeface="DIN Alternate"/>
                <a:ea typeface="DIN Alternate"/>
                <a:cs typeface="DIN Alternate"/>
                <a:sym typeface="DIN Alternate"/>
              </a:defRPr>
            </a:pPr>
            <a:endParaRPr/>
          </a:p>
        </p:txBody>
      </p:sp>
      <p:sp>
        <p:nvSpPr>
          <p:cNvPr id="2110" name="Process proposal"/>
          <p:cNvSpPr txBox="1">
            <a:spLocks noGrp="1"/>
          </p:cNvSpPr>
          <p:nvPr>
            <p:ph type="title"/>
          </p:nvPr>
        </p:nvSpPr>
        <p:spPr>
          <a:xfrm>
            <a:off x="949721" y="2132430"/>
            <a:ext cx="11400706" cy="1868138"/>
          </a:xfrm>
          <a:prstGeom prst="rect">
            <a:avLst/>
          </a:prstGeom>
          <a:solidFill>
            <a:srgbClr val="FFFFFF"/>
          </a:solidFill>
        </p:spPr>
        <p:txBody>
          <a:bodyPr/>
          <a:lstStyle>
            <a:lvl1pPr>
              <a:lnSpc>
                <a:spcPct val="90000"/>
              </a:lnSpc>
              <a:defRPr sz="6200"/>
            </a:lvl1pPr>
          </a:lstStyle>
          <a:p>
            <a:r>
              <a:t>Process proposal  </a:t>
            </a:r>
          </a:p>
        </p:txBody>
      </p:sp>
      <p:sp>
        <p:nvSpPr>
          <p:cNvPr id="2111" name="Zero Draft is in your conference package…"/>
          <p:cNvSpPr txBox="1">
            <a:spLocks noGrp="1"/>
          </p:cNvSpPr>
          <p:nvPr>
            <p:ph type="body" idx="1"/>
          </p:nvPr>
        </p:nvSpPr>
        <p:spPr>
          <a:xfrm>
            <a:off x="975121" y="3356766"/>
            <a:ext cx="11734481" cy="4868610"/>
          </a:xfrm>
          <a:prstGeom prst="rect">
            <a:avLst/>
          </a:prstGeom>
          <a:solidFill>
            <a:srgbClr val="FFFFFF"/>
          </a:solidFill>
        </p:spPr>
        <p:txBody>
          <a:bodyPr/>
          <a:lstStyle/>
          <a:p>
            <a:pPr marL="332513" indent="-332513" defTabSz="516579">
              <a:spcBef>
                <a:spcPts val="1400"/>
              </a:spcBef>
              <a:buClr>
                <a:srgbClr val="000000"/>
              </a:buClr>
              <a:buSzPct val="60000"/>
              <a:buBlip>
                <a:blip r:embed="rId2"/>
              </a:buBlip>
              <a:defRPr sz="2640"/>
            </a:pPr>
            <a:r>
              <a:t>Zero Draft is in your conference package</a:t>
            </a:r>
          </a:p>
          <a:p>
            <a:pPr marL="332513" indent="-332513" defTabSz="516579">
              <a:spcBef>
                <a:spcPts val="1400"/>
              </a:spcBef>
              <a:buClr>
                <a:srgbClr val="000000"/>
              </a:buClr>
              <a:buSzPct val="60000"/>
              <a:buBlip>
                <a:blip r:embed="rId2"/>
              </a:buBlip>
              <a:defRPr sz="2640"/>
            </a:pPr>
            <a:r>
              <a:t>Everyone can comment using the feedback form - feedback per table</a:t>
            </a:r>
          </a:p>
          <a:p>
            <a:pPr marL="332513" indent="-332513" defTabSz="516579">
              <a:spcBef>
                <a:spcPts val="1400"/>
              </a:spcBef>
              <a:buClr>
                <a:srgbClr val="000000"/>
              </a:buClr>
              <a:buSzPct val="60000"/>
              <a:buBlip>
                <a:blip r:embed="rId2"/>
              </a:buBlip>
              <a:defRPr sz="2640"/>
            </a:pPr>
            <a:r>
              <a:t>Small drafting/reference committee to be appointed</a:t>
            </a:r>
          </a:p>
          <a:p>
            <a:pPr marL="332513" indent="-332513" defTabSz="516579">
              <a:spcBef>
                <a:spcPts val="1400"/>
              </a:spcBef>
              <a:buClr>
                <a:srgbClr val="000000"/>
              </a:buClr>
              <a:buSzPct val="60000"/>
              <a:buBlip>
                <a:blip r:embed="rId2"/>
              </a:buBlip>
              <a:defRPr sz="2640"/>
            </a:pPr>
            <a:r>
              <a:t>Document will not be a report of the meeting but rather an expression of CDO commitment</a:t>
            </a:r>
          </a:p>
          <a:p>
            <a:pPr marL="332513" indent="-332513" defTabSz="516579">
              <a:spcBef>
                <a:spcPts val="1400"/>
              </a:spcBef>
              <a:buClr>
                <a:srgbClr val="000000"/>
              </a:buClr>
              <a:buSzPct val="60000"/>
              <a:buBlip>
                <a:blip r:embed="rId2"/>
              </a:buBlip>
              <a:defRPr sz="2640"/>
            </a:pPr>
            <a:r>
              <a:t>Discussion of key challenges - </a:t>
            </a:r>
            <a:endParaRPr b="1"/>
          </a:p>
          <a:p>
            <a:pPr marL="332513" indent="-332513" defTabSz="516579">
              <a:spcBef>
                <a:spcPts val="1400"/>
              </a:spcBef>
              <a:buClr>
                <a:srgbClr val="000000"/>
              </a:buClr>
              <a:buSzPct val="60000"/>
              <a:buBlip>
                <a:blip r:embed="rId2"/>
              </a:buBlip>
              <a:defRPr sz="2640"/>
            </a:pPr>
            <a:r>
              <a:t>Further refinement and fine-tuning during session on Thursday</a:t>
            </a:r>
          </a:p>
          <a:p>
            <a:pPr marL="332513" indent="-332513" defTabSz="516579">
              <a:spcBef>
                <a:spcPts val="1400"/>
              </a:spcBef>
              <a:buClr>
                <a:srgbClr val="000000"/>
              </a:buClr>
              <a:buSzPct val="60000"/>
              <a:buBlip>
                <a:blip r:embed="rId2"/>
              </a:buBlip>
              <a:defRPr sz="2640"/>
            </a:pPr>
            <a:r>
              <a:t>Final version on Friday in closing session</a:t>
            </a:r>
          </a:p>
        </p:txBody>
      </p:sp>
      <p:pic>
        <p:nvPicPr>
          <p:cNvPr id="2112" name="Bild" descr="Bild"/>
          <p:cNvPicPr>
            <a:picLocks/>
          </p:cNvPicPr>
          <p:nvPr/>
        </p:nvPicPr>
        <p:blipFill>
          <a:blip r:embed="rId3"/>
          <a:stretch>
            <a:fillRect/>
          </a:stretch>
        </p:blipFill>
        <p:spPr>
          <a:xfrm>
            <a:off x="12700" y="8659097"/>
            <a:ext cx="13004800" cy="927463"/>
          </a:xfrm>
          <a:prstGeom prst="rect">
            <a:avLst/>
          </a:prstGeom>
          <a:ln w="12700">
            <a:miter lim="400000"/>
          </a:ln>
        </p:spPr>
      </p:pic>
      <p:pic>
        <p:nvPicPr>
          <p:cNvPr id="2113" name="56d619fc1e0000b30070326c.jpg" descr="56d619fc1e0000b30070326c.jpg"/>
          <p:cNvPicPr>
            <a:picLocks noChangeAspect="1"/>
          </p:cNvPicPr>
          <p:nvPr/>
        </p:nvPicPr>
        <p:blipFill>
          <a:blip r:embed="rId4"/>
          <a:srcRect l="13193"/>
          <a:stretch>
            <a:fillRect/>
          </a:stretch>
        </p:blipFill>
        <p:spPr>
          <a:xfrm>
            <a:off x="0" y="49"/>
            <a:ext cx="13004800" cy="9753551"/>
          </a:xfrm>
          <a:prstGeom prst="rect">
            <a:avLst/>
          </a:prstGeom>
          <a:ln w="12700">
            <a:miter lim="400000"/>
          </a:ln>
        </p:spPr>
      </p:pic>
      <p:sp>
        <p:nvSpPr>
          <p:cNvPr id="2114" name="THank you - questions?"/>
          <p:cNvSpPr txBox="1"/>
          <p:nvPr/>
        </p:nvSpPr>
        <p:spPr>
          <a:xfrm>
            <a:off x="325797" y="539014"/>
            <a:ext cx="8018103" cy="2152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ctr">
            <a:normAutofit fontScale="85000" lnSpcReduction="20000"/>
          </a:bodyPr>
          <a:lstStyle>
            <a:lvl1pPr algn="l" defTabSz="587022">
              <a:lnSpc>
                <a:spcPct val="90000"/>
              </a:lnSpc>
              <a:defRPr sz="7700" cap="all">
                <a:latin typeface="DIN Condensed"/>
                <a:ea typeface="DIN Condensed"/>
                <a:cs typeface="DIN Condensed"/>
                <a:sym typeface="DIN Condensed"/>
              </a:defRPr>
            </a:lvl1pPr>
          </a:lstStyle>
          <a:p>
            <a:pPr>
              <a:lnSpc>
                <a:spcPct val="125000"/>
              </a:lnSpc>
              <a:spcBef>
                <a:spcPts val="1800"/>
              </a:spcBef>
            </a:pPr>
            <a:r>
              <a:rPr dirty="0" err="1"/>
              <a:t>THank</a:t>
            </a:r>
            <a:r>
              <a:rPr dirty="0"/>
              <a:t> you - questions?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Choice xmlns="" xmlns:m="http://schemas.openxmlformats.org/officeDocument/2006/math" xmlns:a14="http://schemas.microsoft.com/office/drawing/2010/main" xmlns:p14="http://schemas.microsoft.com/office/powerpoint/2010/main" Requires="p14">
      <p:transition spd="slow" advClick="1" p14:dur="1250">
        <p:wipe dir="l"/>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367</Words>
  <Application>Microsoft Office PowerPoint</Application>
  <PresentationFormat>Custom</PresentationFormat>
  <Paragraphs>58</Paragraphs>
  <Slides>9</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9</vt:i4>
      </vt:variant>
    </vt:vector>
  </HeadingPairs>
  <TitlesOfParts>
    <vt:vector size="28" baseType="lpstr">
      <vt:lpstr>Arial</vt:lpstr>
      <vt:lpstr>Avenir Book</vt:lpstr>
      <vt:lpstr>Avenir Next</vt:lpstr>
      <vt:lpstr>Avenir Next Demi Bold</vt:lpstr>
      <vt:lpstr>Avenir Next Medium</vt:lpstr>
      <vt:lpstr>Calibri</vt:lpstr>
      <vt:lpstr>Calibri Light</vt:lpstr>
      <vt:lpstr>DIN Alternate</vt:lpstr>
      <vt:lpstr>DIN Condensed</vt:lpstr>
      <vt:lpstr>Gill Sans</vt:lpstr>
      <vt:lpstr>Gill Sans Light</vt:lpstr>
      <vt:lpstr>Helvetica Light</vt:lpstr>
      <vt:lpstr>Helvetica Neue</vt:lpstr>
      <vt:lpstr>Helvetica Neue Light</vt:lpstr>
      <vt:lpstr>Helvetica Neue Medium</vt:lpstr>
      <vt:lpstr>Helvetica Neue Thin</vt:lpstr>
      <vt:lpstr>Lucida Grande</vt:lpstr>
      <vt:lpstr>Verdana</vt:lpstr>
      <vt:lpstr>White</vt:lpstr>
      <vt:lpstr>Focus on Accelerated WinS Progress  Proposal for A consensus/Outcome document 7th International Learning Exchange for WASH in Schools Manila | 11-15 November 2019 </vt:lpstr>
      <vt:lpstr>Do we need a consensus document? How could such a document be helpful? How would you use the document in your work? What might be key content elements?</vt:lpstr>
      <vt:lpstr>Purpose of an Consensus document  </vt:lpstr>
      <vt:lpstr>Recognition of Important international developments  </vt:lpstr>
      <vt:lpstr>PowerPoint Presentation</vt:lpstr>
      <vt:lpstr>PowerPoint Presentation</vt:lpstr>
      <vt:lpstr>Acknowledgment of WinS Call to Action (2011)  Focus action areas Commitment by participants - not countries   Executive summary of technical event content</vt:lpstr>
      <vt:lpstr> Education sector ownership &amp; leadership 2.  National WinS Standards aligned with SDGs 3.  Monitoring &amp; evaluation 4.  Increased budget allocation</vt:lpstr>
      <vt:lpstr>Process proposal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Accelerated WinS Progress  Proposal for A consensus/Outcome document 7th International Learning Exchange for WASH in Schools Manila | 11-15 November 2019  </dc:title>
  <cp:lastModifiedBy>GIZ OFFICE - Laine</cp:lastModifiedBy>
  <cp:revision>11</cp:revision>
  <dcterms:modified xsi:type="dcterms:W3CDTF">2019-11-11T06:14:50Z</dcterms:modified>
</cp:coreProperties>
</file>