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97" r:id="rId6"/>
    <p:sldId id="300" r:id="rId7"/>
    <p:sldId id="271" r:id="rId8"/>
    <p:sldId id="273" r:id="rId9"/>
    <p:sldId id="361" r:id="rId10"/>
    <p:sldId id="257" r:id="rId11"/>
    <p:sldId id="360" r:id="rId12"/>
    <p:sldId id="296" r:id="rId13"/>
    <p:sldId id="294" r:id="rId14"/>
    <p:sldId id="292" r:id="rId15"/>
    <p:sldId id="363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CF4A8"/>
    <a:srgbClr val="44EEEE"/>
    <a:srgbClr val="264A41"/>
    <a:srgbClr val="88B26E"/>
    <a:srgbClr val="69759F"/>
    <a:srgbClr val="99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3EFE5-B02E-4F30-A47B-3DA583DDE0A2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</dgm:pt>
    <dgm:pt modelId="{C75748F5-F317-49DF-9431-DAED1E6ADC9C}">
      <dgm:prSet phldrT="[Text]"/>
      <dgm:spPr/>
      <dgm:t>
        <a:bodyPr/>
        <a:lstStyle/>
        <a:p>
          <a:r>
            <a:rPr lang="en-US" dirty="0"/>
            <a:t>Regional Overview of Progress on 6</a:t>
          </a:r>
          <a:r>
            <a:rPr lang="en-US" baseline="30000" dirty="0"/>
            <a:t>th</a:t>
          </a:r>
          <a:r>
            <a:rPr lang="en-US" dirty="0"/>
            <a:t> ILE</a:t>
          </a:r>
        </a:p>
      </dgm:t>
    </dgm:pt>
    <dgm:pt modelId="{CE05D7FD-369C-4347-8CB4-55F2BB10783A}" type="parTrans" cxnId="{D4017D41-8DE3-48C3-862C-0F42922D514C}">
      <dgm:prSet/>
      <dgm:spPr/>
      <dgm:t>
        <a:bodyPr/>
        <a:lstStyle/>
        <a:p>
          <a:endParaRPr lang="en-US"/>
        </a:p>
      </dgm:t>
    </dgm:pt>
    <dgm:pt modelId="{77C8787E-0EB0-4632-AA0D-6A24DDBDBECA}" type="sibTrans" cxnId="{D4017D41-8DE3-48C3-862C-0F42922D514C}">
      <dgm:prSet/>
      <dgm:spPr/>
      <dgm:t>
        <a:bodyPr/>
        <a:lstStyle/>
        <a:p>
          <a:endParaRPr lang="en-US"/>
        </a:p>
      </dgm:t>
    </dgm:pt>
    <dgm:pt modelId="{05C340DB-73E6-4D47-9A78-C583F20EE2E9}">
      <dgm:prSet phldrT="[Text]"/>
      <dgm:spPr/>
      <dgm:t>
        <a:bodyPr/>
        <a:lstStyle/>
        <a:p>
          <a:r>
            <a:rPr lang="en-US" dirty="0"/>
            <a:t>Country Action Plan Updates</a:t>
          </a:r>
        </a:p>
      </dgm:t>
    </dgm:pt>
    <dgm:pt modelId="{265FDFE7-6A5D-4E47-A2D6-73FCD642D8C0}" type="parTrans" cxnId="{591DCD7F-F326-4B52-A081-6A0CDCA0AD4B}">
      <dgm:prSet/>
      <dgm:spPr/>
      <dgm:t>
        <a:bodyPr/>
        <a:lstStyle/>
        <a:p>
          <a:endParaRPr lang="en-US"/>
        </a:p>
      </dgm:t>
    </dgm:pt>
    <dgm:pt modelId="{59C24105-BAC6-47A8-82F3-DC1B35E554B6}" type="sibTrans" cxnId="{591DCD7F-F326-4B52-A081-6A0CDCA0AD4B}">
      <dgm:prSet/>
      <dgm:spPr/>
      <dgm:t>
        <a:bodyPr/>
        <a:lstStyle/>
        <a:p>
          <a:endParaRPr lang="en-US"/>
        </a:p>
      </dgm:t>
    </dgm:pt>
    <dgm:pt modelId="{421B6F21-0BDF-443A-9378-1210632CFA95}" type="pres">
      <dgm:prSet presAssocID="{7BA3EFE5-B02E-4F30-A47B-3DA583DDE0A2}" presName="Name0" presStyleCnt="0">
        <dgm:presLayoutVars>
          <dgm:dir/>
          <dgm:animLvl val="lvl"/>
          <dgm:resizeHandles/>
        </dgm:presLayoutVars>
      </dgm:prSet>
      <dgm:spPr/>
    </dgm:pt>
    <dgm:pt modelId="{8B1BD4F4-719B-4733-9834-260B8A3E925C}" type="pres">
      <dgm:prSet presAssocID="{C75748F5-F317-49DF-9431-DAED1E6ADC9C}" presName="linNode" presStyleCnt="0"/>
      <dgm:spPr/>
    </dgm:pt>
    <dgm:pt modelId="{D9BCCA53-6C3A-408E-91D2-05260831F7AA}" type="pres">
      <dgm:prSet presAssocID="{C75748F5-F317-49DF-9431-DAED1E6ADC9C}" presName="parentShp" presStyleLbl="node1" presStyleIdx="0" presStyleCnt="2">
        <dgm:presLayoutVars>
          <dgm:bulletEnabled val="1"/>
        </dgm:presLayoutVars>
      </dgm:prSet>
      <dgm:spPr/>
    </dgm:pt>
    <dgm:pt modelId="{3E7E0102-071C-43E9-8B82-40257BE1CD5E}" type="pres">
      <dgm:prSet presAssocID="{C75748F5-F317-49DF-9431-DAED1E6ADC9C}" presName="childShp" presStyleLbl="bgAccFollowNode1" presStyleIdx="0" presStyleCnt="2" custScaleY="30614" custLinFactNeighborX="746" custLinFactNeighborY="-7298">
        <dgm:presLayoutVars>
          <dgm:bulletEnabled val="1"/>
        </dgm:presLayoutVars>
      </dgm:prSet>
      <dgm:spPr/>
    </dgm:pt>
    <dgm:pt modelId="{BB104CCC-471E-4C3A-BB9A-A5F66178FC47}" type="pres">
      <dgm:prSet presAssocID="{77C8787E-0EB0-4632-AA0D-6A24DDBDBECA}" presName="spacing" presStyleCnt="0"/>
      <dgm:spPr/>
    </dgm:pt>
    <dgm:pt modelId="{95B68C59-62D0-4F4D-9C47-BC63A444C172}" type="pres">
      <dgm:prSet presAssocID="{05C340DB-73E6-4D47-9A78-C583F20EE2E9}" presName="linNode" presStyleCnt="0"/>
      <dgm:spPr/>
    </dgm:pt>
    <dgm:pt modelId="{939C9624-C4F4-4B06-A0A5-7FD5D47DC7C9}" type="pres">
      <dgm:prSet presAssocID="{05C340DB-73E6-4D47-9A78-C583F20EE2E9}" presName="parentShp" presStyleLbl="node1" presStyleIdx="1" presStyleCnt="2">
        <dgm:presLayoutVars>
          <dgm:bulletEnabled val="1"/>
        </dgm:presLayoutVars>
      </dgm:prSet>
      <dgm:spPr/>
    </dgm:pt>
    <dgm:pt modelId="{0A3D4140-C720-45CB-B6B3-5985FD4DC676}" type="pres">
      <dgm:prSet presAssocID="{05C340DB-73E6-4D47-9A78-C583F20EE2E9}" presName="childShp" presStyleLbl="bgAccFollowNode1" presStyleIdx="1" presStyleCnt="2" custScaleY="21088">
        <dgm:presLayoutVars>
          <dgm:bulletEnabled val="1"/>
        </dgm:presLayoutVars>
      </dgm:prSet>
      <dgm:spPr/>
    </dgm:pt>
  </dgm:ptLst>
  <dgm:cxnLst>
    <dgm:cxn modelId="{1FD54C04-B36A-450D-8AEB-94C2BDA95CE3}" type="presOf" srcId="{7BA3EFE5-B02E-4F30-A47B-3DA583DDE0A2}" destId="{421B6F21-0BDF-443A-9378-1210632CFA95}" srcOrd="0" destOrd="0" presId="urn:microsoft.com/office/officeart/2005/8/layout/vList6"/>
    <dgm:cxn modelId="{64D60C41-F458-49CD-B95E-D9869F678F48}" type="presOf" srcId="{C75748F5-F317-49DF-9431-DAED1E6ADC9C}" destId="{D9BCCA53-6C3A-408E-91D2-05260831F7AA}" srcOrd="0" destOrd="0" presId="urn:microsoft.com/office/officeart/2005/8/layout/vList6"/>
    <dgm:cxn modelId="{D4017D41-8DE3-48C3-862C-0F42922D514C}" srcId="{7BA3EFE5-B02E-4F30-A47B-3DA583DDE0A2}" destId="{C75748F5-F317-49DF-9431-DAED1E6ADC9C}" srcOrd="0" destOrd="0" parTransId="{CE05D7FD-369C-4347-8CB4-55F2BB10783A}" sibTransId="{77C8787E-0EB0-4632-AA0D-6A24DDBDBECA}"/>
    <dgm:cxn modelId="{591DCD7F-F326-4B52-A081-6A0CDCA0AD4B}" srcId="{7BA3EFE5-B02E-4F30-A47B-3DA583DDE0A2}" destId="{05C340DB-73E6-4D47-9A78-C583F20EE2E9}" srcOrd="1" destOrd="0" parTransId="{265FDFE7-6A5D-4E47-A2D6-73FCD642D8C0}" sibTransId="{59C24105-BAC6-47A8-82F3-DC1B35E554B6}"/>
    <dgm:cxn modelId="{7EC202A5-4484-4519-B636-C623D64841AF}" type="presOf" srcId="{05C340DB-73E6-4D47-9A78-C583F20EE2E9}" destId="{939C9624-C4F4-4B06-A0A5-7FD5D47DC7C9}" srcOrd="0" destOrd="0" presId="urn:microsoft.com/office/officeart/2005/8/layout/vList6"/>
    <dgm:cxn modelId="{018DE78F-2BBD-44F4-A348-859021E03118}" type="presParOf" srcId="{421B6F21-0BDF-443A-9378-1210632CFA95}" destId="{8B1BD4F4-719B-4733-9834-260B8A3E925C}" srcOrd="0" destOrd="0" presId="urn:microsoft.com/office/officeart/2005/8/layout/vList6"/>
    <dgm:cxn modelId="{6304A887-7648-404E-923B-7C1F4A4ABD07}" type="presParOf" srcId="{8B1BD4F4-719B-4733-9834-260B8A3E925C}" destId="{D9BCCA53-6C3A-408E-91D2-05260831F7AA}" srcOrd="0" destOrd="0" presId="urn:microsoft.com/office/officeart/2005/8/layout/vList6"/>
    <dgm:cxn modelId="{DE54064F-D92F-44D9-8D3C-4C12D4B6AC28}" type="presParOf" srcId="{8B1BD4F4-719B-4733-9834-260B8A3E925C}" destId="{3E7E0102-071C-43E9-8B82-40257BE1CD5E}" srcOrd="1" destOrd="0" presId="urn:microsoft.com/office/officeart/2005/8/layout/vList6"/>
    <dgm:cxn modelId="{EEA8283A-1BA7-43EE-8F21-68FE9D01628E}" type="presParOf" srcId="{421B6F21-0BDF-443A-9378-1210632CFA95}" destId="{BB104CCC-471E-4C3A-BB9A-A5F66178FC47}" srcOrd="1" destOrd="0" presId="urn:microsoft.com/office/officeart/2005/8/layout/vList6"/>
    <dgm:cxn modelId="{E4C299A0-BAE0-4B1C-9982-28836074D71E}" type="presParOf" srcId="{421B6F21-0BDF-443A-9378-1210632CFA95}" destId="{95B68C59-62D0-4F4D-9C47-BC63A444C172}" srcOrd="2" destOrd="0" presId="urn:microsoft.com/office/officeart/2005/8/layout/vList6"/>
    <dgm:cxn modelId="{000F8FAC-8B71-4409-825E-FF607487E18B}" type="presParOf" srcId="{95B68C59-62D0-4F4D-9C47-BC63A444C172}" destId="{939C9624-C4F4-4B06-A0A5-7FD5D47DC7C9}" srcOrd="0" destOrd="0" presId="urn:microsoft.com/office/officeart/2005/8/layout/vList6"/>
    <dgm:cxn modelId="{E3A27A0E-F7AE-42D2-A8A9-FB848BE6E198}" type="presParOf" srcId="{95B68C59-62D0-4F4D-9C47-BC63A444C172}" destId="{0A3D4140-C720-45CB-B6B3-5985FD4DC6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3FC31-179F-4A59-A722-23C860CF4338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7278688-4A04-4F14-A2CD-E78BD8FDEC0C}">
      <dgm:prSet phldrT="[Text]" custT="1"/>
      <dgm:spPr/>
      <dgm:t>
        <a:bodyPr/>
        <a:lstStyle/>
        <a:p>
          <a:r>
            <a:rPr lang="en-US" sz="2800" b="1" dirty="0"/>
            <a:t>WinS Action Plan</a:t>
          </a:r>
        </a:p>
        <a:p>
          <a:r>
            <a:rPr lang="en-US" sz="2400" dirty="0"/>
            <a:t>Country : </a:t>
          </a:r>
          <a:r>
            <a:rPr lang="en-US" sz="2400" dirty="0" err="1"/>
            <a:t>xxxxx</a:t>
          </a:r>
          <a:r>
            <a:rPr lang="en-US" sz="2400" dirty="0"/>
            <a:t> </a:t>
          </a:r>
        </a:p>
      </dgm:t>
    </dgm:pt>
    <dgm:pt modelId="{F292CDD7-BC98-44EE-B779-AB3E27C57627}" type="parTrans" cxnId="{77E114AE-7062-4FA5-B5D7-393125FA5D79}">
      <dgm:prSet/>
      <dgm:spPr/>
      <dgm:t>
        <a:bodyPr/>
        <a:lstStyle/>
        <a:p>
          <a:endParaRPr lang="en-US"/>
        </a:p>
      </dgm:t>
    </dgm:pt>
    <dgm:pt modelId="{3F63CA7A-59AC-4DE7-89D1-F1BC029DBBA7}" type="sibTrans" cxnId="{77E114AE-7062-4FA5-B5D7-393125FA5D79}">
      <dgm:prSet/>
      <dgm:spPr/>
      <dgm:t>
        <a:bodyPr/>
        <a:lstStyle/>
        <a:p>
          <a:endParaRPr lang="en-US"/>
        </a:p>
      </dgm:t>
    </dgm:pt>
    <dgm:pt modelId="{1AD13A8D-EB6C-4784-ADD6-96E2AF01BCB2}">
      <dgm:prSet phldrT="[Text]"/>
      <dgm:spPr/>
      <dgm:t>
        <a:bodyPr/>
        <a:lstStyle/>
        <a:p>
          <a:r>
            <a:rPr lang="en-US" dirty="0"/>
            <a:t>Policy and Planning</a:t>
          </a:r>
        </a:p>
      </dgm:t>
    </dgm:pt>
    <dgm:pt modelId="{E3DB1DF4-5C19-4590-9D4F-70088982EFDB}" type="parTrans" cxnId="{324E3591-5DF2-4005-8AFD-87379D76DECC}">
      <dgm:prSet/>
      <dgm:spPr/>
      <dgm:t>
        <a:bodyPr/>
        <a:lstStyle/>
        <a:p>
          <a:endParaRPr lang="en-US"/>
        </a:p>
      </dgm:t>
    </dgm:pt>
    <dgm:pt modelId="{CBE6E824-8EF9-40E8-9517-64270D2ED6E1}" type="sibTrans" cxnId="{324E3591-5DF2-4005-8AFD-87379D76DECC}">
      <dgm:prSet/>
      <dgm:spPr/>
      <dgm:t>
        <a:bodyPr/>
        <a:lstStyle/>
        <a:p>
          <a:endParaRPr lang="en-US"/>
        </a:p>
      </dgm:t>
    </dgm:pt>
    <dgm:pt modelId="{3B6EAF44-B0FA-4C3B-A616-B58C364AD396}">
      <dgm:prSet phldrT="[Text]"/>
      <dgm:spPr/>
      <dgm:t>
        <a:bodyPr/>
        <a:lstStyle/>
        <a:p>
          <a:r>
            <a:rPr lang="en-US" dirty="0"/>
            <a:t>Budget and Expenditures</a:t>
          </a:r>
        </a:p>
      </dgm:t>
    </dgm:pt>
    <dgm:pt modelId="{339E28F4-2D4F-473C-A2D2-469E6FE26279}" type="parTrans" cxnId="{F07FF972-BC40-4DF2-B780-CE326A685F48}">
      <dgm:prSet/>
      <dgm:spPr/>
      <dgm:t>
        <a:bodyPr/>
        <a:lstStyle/>
        <a:p>
          <a:endParaRPr lang="en-US"/>
        </a:p>
      </dgm:t>
    </dgm:pt>
    <dgm:pt modelId="{4B3082F7-21E8-4840-A497-383ACA786DD2}" type="sibTrans" cxnId="{F07FF972-BC40-4DF2-B780-CE326A685F48}">
      <dgm:prSet/>
      <dgm:spPr/>
      <dgm:t>
        <a:bodyPr/>
        <a:lstStyle/>
        <a:p>
          <a:endParaRPr lang="en-US"/>
        </a:p>
      </dgm:t>
    </dgm:pt>
    <dgm:pt modelId="{0853D929-54AF-47F8-A533-43832901F027}">
      <dgm:prSet phldrT="[Text]"/>
      <dgm:spPr/>
      <dgm:t>
        <a:bodyPr/>
        <a:lstStyle/>
        <a:p>
          <a:r>
            <a:rPr lang="en-US" dirty="0"/>
            <a:t>Monitoring &amp; Evaluation:</a:t>
          </a:r>
        </a:p>
      </dgm:t>
    </dgm:pt>
    <dgm:pt modelId="{F80FDA1E-3ECD-4AD5-9037-0562D0CEA3BF}" type="parTrans" cxnId="{BCB85D54-6F71-454B-B472-857161CFA016}">
      <dgm:prSet/>
      <dgm:spPr/>
      <dgm:t>
        <a:bodyPr/>
        <a:lstStyle/>
        <a:p>
          <a:endParaRPr lang="en-US"/>
        </a:p>
      </dgm:t>
    </dgm:pt>
    <dgm:pt modelId="{74DAA9D4-0F6F-4412-887E-4951F8311A4A}" type="sibTrans" cxnId="{BCB85D54-6F71-454B-B472-857161CFA016}">
      <dgm:prSet/>
      <dgm:spPr/>
      <dgm:t>
        <a:bodyPr/>
        <a:lstStyle/>
        <a:p>
          <a:endParaRPr lang="en-US"/>
        </a:p>
      </dgm:t>
    </dgm:pt>
    <dgm:pt modelId="{749594E2-1064-4FAA-A719-D5A276AF9745}">
      <dgm:prSet phldrT="[Text]"/>
      <dgm:spPr/>
      <dgm:t>
        <a:bodyPr/>
        <a:lstStyle/>
        <a:p>
          <a:r>
            <a:rPr lang="en-US" dirty="0"/>
            <a:t>……</a:t>
          </a:r>
        </a:p>
      </dgm:t>
    </dgm:pt>
    <dgm:pt modelId="{65F92668-1964-4002-98FD-AC6F724F13A2}" type="parTrans" cxnId="{30C9515B-052B-4A7C-917B-C543B5D6AF9F}">
      <dgm:prSet/>
      <dgm:spPr/>
      <dgm:t>
        <a:bodyPr/>
        <a:lstStyle/>
        <a:p>
          <a:endParaRPr lang="en-US"/>
        </a:p>
      </dgm:t>
    </dgm:pt>
    <dgm:pt modelId="{568C8131-EAAB-4BDA-ADBF-A36DCA14B4FF}" type="sibTrans" cxnId="{30C9515B-052B-4A7C-917B-C543B5D6AF9F}">
      <dgm:prSet/>
      <dgm:spPr/>
      <dgm:t>
        <a:bodyPr/>
        <a:lstStyle/>
        <a:p>
          <a:endParaRPr lang="en-US"/>
        </a:p>
      </dgm:t>
    </dgm:pt>
    <dgm:pt modelId="{E0F17FB7-DE38-4E63-8293-DD1AEB7985F2}">
      <dgm:prSet phldrT="[Text]"/>
      <dgm:spPr/>
      <dgm:t>
        <a:bodyPr/>
        <a:lstStyle/>
        <a:p>
          <a:r>
            <a:rPr lang="en-US" dirty="0"/>
            <a:t>…….</a:t>
          </a:r>
        </a:p>
      </dgm:t>
    </dgm:pt>
    <dgm:pt modelId="{BC7F9AF0-BC45-47F1-9D1A-801F3DF944F3}" type="parTrans" cxnId="{84316735-74A8-40CE-A069-2F0DBDC2D3A6}">
      <dgm:prSet/>
      <dgm:spPr/>
      <dgm:t>
        <a:bodyPr/>
        <a:lstStyle/>
        <a:p>
          <a:endParaRPr lang="en-US"/>
        </a:p>
      </dgm:t>
    </dgm:pt>
    <dgm:pt modelId="{2039D58A-54AC-4D09-B9BE-A10ACE57D09A}" type="sibTrans" cxnId="{84316735-74A8-40CE-A069-2F0DBDC2D3A6}">
      <dgm:prSet/>
      <dgm:spPr/>
      <dgm:t>
        <a:bodyPr/>
        <a:lstStyle/>
        <a:p>
          <a:endParaRPr lang="en-US"/>
        </a:p>
      </dgm:t>
    </dgm:pt>
    <dgm:pt modelId="{902F17DA-EFBE-4E09-854D-28F3949C52C3}">
      <dgm:prSet phldrT="[Text]"/>
      <dgm:spPr/>
      <dgm:t>
        <a:bodyPr/>
        <a:lstStyle/>
        <a:p>
          <a:r>
            <a:rPr lang="en-US" dirty="0"/>
            <a:t>……….</a:t>
          </a:r>
        </a:p>
      </dgm:t>
    </dgm:pt>
    <dgm:pt modelId="{CD768405-66B3-4EA7-97CC-58B817AF036F}" type="parTrans" cxnId="{FBEE5C0C-8BEB-4F29-B271-C0D72BE4A357}">
      <dgm:prSet/>
      <dgm:spPr/>
      <dgm:t>
        <a:bodyPr/>
        <a:lstStyle/>
        <a:p>
          <a:endParaRPr lang="en-US"/>
        </a:p>
      </dgm:t>
    </dgm:pt>
    <dgm:pt modelId="{01B95D64-A579-4CA5-A0A9-199D5FC2696B}" type="sibTrans" cxnId="{FBEE5C0C-8BEB-4F29-B271-C0D72BE4A357}">
      <dgm:prSet/>
      <dgm:spPr/>
      <dgm:t>
        <a:bodyPr/>
        <a:lstStyle/>
        <a:p>
          <a:endParaRPr lang="en-US"/>
        </a:p>
      </dgm:t>
    </dgm:pt>
    <dgm:pt modelId="{0FC9AE69-0ACC-43EF-BCB1-2AF28FF7B84C}">
      <dgm:prSet phldrT="[Text]"/>
      <dgm:spPr/>
      <dgm:t>
        <a:bodyPr/>
        <a:lstStyle/>
        <a:p>
          <a:r>
            <a:rPr lang="en-US" dirty="0"/>
            <a:t>………………………..</a:t>
          </a:r>
        </a:p>
      </dgm:t>
    </dgm:pt>
    <dgm:pt modelId="{0455DA52-292B-44FF-AC27-C9B05A50C078}" type="parTrans" cxnId="{8EF91034-E881-4A23-8F25-92A1AAEA3EFD}">
      <dgm:prSet/>
      <dgm:spPr/>
      <dgm:t>
        <a:bodyPr/>
        <a:lstStyle/>
        <a:p>
          <a:endParaRPr lang="en-US"/>
        </a:p>
      </dgm:t>
    </dgm:pt>
    <dgm:pt modelId="{A9C9D0EB-A1C4-4142-804A-E48F5C54C0EA}" type="sibTrans" cxnId="{8EF91034-E881-4A23-8F25-92A1AAEA3EFD}">
      <dgm:prSet/>
      <dgm:spPr/>
      <dgm:t>
        <a:bodyPr/>
        <a:lstStyle/>
        <a:p>
          <a:endParaRPr lang="en-US"/>
        </a:p>
      </dgm:t>
    </dgm:pt>
    <dgm:pt modelId="{C414F2F4-3F3D-42D7-B95E-D46BF8DA5623}">
      <dgm:prSet phldrT="[Text]"/>
      <dgm:spPr/>
      <dgm:t>
        <a:bodyPr/>
        <a:lstStyle/>
        <a:p>
          <a:r>
            <a:rPr lang="en-US" dirty="0"/>
            <a:t>………………….</a:t>
          </a:r>
        </a:p>
      </dgm:t>
    </dgm:pt>
    <dgm:pt modelId="{B3676460-ED36-4285-BA13-B4E47A0F8DAE}" type="parTrans" cxnId="{69029CDE-4BF8-4920-95DE-AB21F05119A0}">
      <dgm:prSet/>
      <dgm:spPr/>
      <dgm:t>
        <a:bodyPr/>
        <a:lstStyle/>
        <a:p>
          <a:endParaRPr lang="en-US"/>
        </a:p>
      </dgm:t>
    </dgm:pt>
    <dgm:pt modelId="{D448F8EA-9B48-4F48-88CE-B893AA0AFA7A}" type="sibTrans" cxnId="{69029CDE-4BF8-4920-95DE-AB21F05119A0}">
      <dgm:prSet/>
      <dgm:spPr/>
      <dgm:t>
        <a:bodyPr/>
        <a:lstStyle/>
        <a:p>
          <a:endParaRPr lang="en-US"/>
        </a:p>
      </dgm:t>
    </dgm:pt>
    <dgm:pt modelId="{638FABBB-7873-494B-9875-A46A19AB6094}">
      <dgm:prSet phldrT="[Text]"/>
      <dgm:spPr/>
      <dgm:t>
        <a:bodyPr/>
        <a:lstStyle/>
        <a:p>
          <a:r>
            <a:rPr lang="en-US" dirty="0"/>
            <a:t>………………….</a:t>
          </a:r>
        </a:p>
      </dgm:t>
    </dgm:pt>
    <dgm:pt modelId="{B564E8D1-C1F3-4F87-B805-A1EBDA21CDEC}" type="parTrans" cxnId="{E27105A8-AD1D-4314-86C8-97A7F162FB4B}">
      <dgm:prSet/>
      <dgm:spPr/>
      <dgm:t>
        <a:bodyPr/>
        <a:lstStyle/>
        <a:p>
          <a:endParaRPr lang="en-US"/>
        </a:p>
      </dgm:t>
    </dgm:pt>
    <dgm:pt modelId="{861B50E1-030B-4397-A6F1-A99B6FFE0B16}" type="sibTrans" cxnId="{E27105A8-AD1D-4314-86C8-97A7F162FB4B}">
      <dgm:prSet/>
      <dgm:spPr/>
      <dgm:t>
        <a:bodyPr/>
        <a:lstStyle/>
        <a:p>
          <a:endParaRPr lang="en-US"/>
        </a:p>
      </dgm:t>
    </dgm:pt>
    <dgm:pt modelId="{12236DBD-2DE4-4FBC-8746-FE3E58F7D4A2}">
      <dgm:prSet phldrT="[Text]"/>
      <dgm:spPr/>
      <dgm:t>
        <a:bodyPr/>
        <a:lstStyle/>
        <a:p>
          <a:r>
            <a:rPr lang="en-US" dirty="0"/>
            <a:t>………………</a:t>
          </a:r>
        </a:p>
      </dgm:t>
    </dgm:pt>
    <dgm:pt modelId="{57DAE621-06E7-4DE1-BE25-DBB22BF029CF}" type="parTrans" cxnId="{D35F3B24-0441-46FE-856D-0F2FE8CC8C3A}">
      <dgm:prSet/>
      <dgm:spPr/>
      <dgm:t>
        <a:bodyPr/>
        <a:lstStyle/>
        <a:p>
          <a:endParaRPr lang="en-US"/>
        </a:p>
      </dgm:t>
    </dgm:pt>
    <dgm:pt modelId="{8423C2CD-77D1-4544-8187-58496F3C615E}" type="sibTrans" cxnId="{D35F3B24-0441-46FE-856D-0F2FE8CC8C3A}">
      <dgm:prSet/>
      <dgm:spPr/>
      <dgm:t>
        <a:bodyPr/>
        <a:lstStyle/>
        <a:p>
          <a:endParaRPr lang="en-US"/>
        </a:p>
      </dgm:t>
    </dgm:pt>
    <dgm:pt modelId="{BC75E91A-4BC8-41BB-BB00-B36D49BD2B69}">
      <dgm:prSet phldrT="[Text]"/>
      <dgm:spPr/>
      <dgm:t>
        <a:bodyPr/>
        <a:lstStyle/>
        <a:p>
          <a:r>
            <a:rPr lang="en-US" dirty="0"/>
            <a:t>……………….</a:t>
          </a:r>
        </a:p>
      </dgm:t>
    </dgm:pt>
    <dgm:pt modelId="{A766A963-3853-44B7-A777-08ED76351AA8}" type="parTrans" cxnId="{A8EBF4EF-0EB7-4449-BB11-A3E7B981B6A1}">
      <dgm:prSet/>
      <dgm:spPr/>
      <dgm:t>
        <a:bodyPr/>
        <a:lstStyle/>
        <a:p>
          <a:endParaRPr lang="en-US"/>
        </a:p>
      </dgm:t>
    </dgm:pt>
    <dgm:pt modelId="{763360E1-C97A-4F5F-8C4B-43CA248FEDD7}" type="sibTrans" cxnId="{A8EBF4EF-0EB7-4449-BB11-A3E7B981B6A1}">
      <dgm:prSet/>
      <dgm:spPr/>
      <dgm:t>
        <a:bodyPr/>
        <a:lstStyle/>
        <a:p>
          <a:endParaRPr lang="en-US"/>
        </a:p>
      </dgm:t>
    </dgm:pt>
    <dgm:pt modelId="{EA776FE3-0C71-42F9-AEE7-2400FA7D205D}">
      <dgm:prSet phldrT="[Text]"/>
      <dgm:spPr/>
      <dgm:t>
        <a:bodyPr/>
        <a:lstStyle/>
        <a:p>
          <a:r>
            <a:rPr lang="en-US" dirty="0"/>
            <a:t>Implementation Arrangements</a:t>
          </a:r>
        </a:p>
      </dgm:t>
    </dgm:pt>
    <dgm:pt modelId="{6A2C2DBF-C2DD-4F68-9901-AD2077A1CBF8}" type="parTrans" cxnId="{DD69897D-7743-46C1-BB6B-50B5A7682F9C}">
      <dgm:prSet/>
      <dgm:spPr/>
      <dgm:t>
        <a:bodyPr/>
        <a:lstStyle/>
        <a:p>
          <a:endParaRPr lang="en-US"/>
        </a:p>
      </dgm:t>
    </dgm:pt>
    <dgm:pt modelId="{3424C110-BB39-4645-9312-0BBC811E3FC6}" type="sibTrans" cxnId="{DD69897D-7743-46C1-BB6B-50B5A7682F9C}">
      <dgm:prSet/>
      <dgm:spPr/>
      <dgm:t>
        <a:bodyPr/>
        <a:lstStyle/>
        <a:p>
          <a:endParaRPr lang="en-US"/>
        </a:p>
      </dgm:t>
    </dgm:pt>
    <dgm:pt modelId="{BF74D3AA-2012-4DE6-9B81-9E89B2BC7F12}">
      <dgm:prSet phldrT="[Text]"/>
      <dgm:spPr/>
      <dgm:t>
        <a:bodyPr/>
        <a:lstStyle/>
        <a:p>
          <a:r>
            <a:rPr lang="en-US" dirty="0"/>
            <a:t>…………………………</a:t>
          </a:r>
        </a:p>
      </dgm:t>
    </dgm:pt>
    <dgm:pt modelId="{EB14E3DA-D30E-49C4-B165-97398F677E90}" type="parTrans" cxnId="{BB5A5250-8E47-46B9-90D1-B272874F176F}">
      <dgm:prSet/>
      <dgm:spPr/>
      <dgm:t>
        <a:bodyPr/>
        <a:lstStyle/>
        <a:p>
          <a:endParaRPr lang="en-US"/>
        </a:p>
      </dgm:t>
    </dgm:pt>
    <dgm:pt modelId="{8654F723-5896-4F3B-B0F3-007CE23822D6}" type="sibTrans" cxnId="{BB5A5250-8E47-46B9-90D1-B272874F176F}">
      <dgm:prSet/>
      <dgm:spPr/>
      <dgm:t>
        <a:bodyPr/>
        <a:lstStyle/>
        <a:p>
          <a:endParaRPr lang="en-US"/>
        </a:p>
      </dgm:t>
    </dgm:pt>
    <dgm:pt modelId="{74A74A20-C162-46A5-BFAD-A8DC83006D75}">
      <dgm:prSet phldrT="[Text]"/>
      <dgm:spPr/>
      <dgm:t>
        <a:bodyPr/>
        <a:lstStyle/>
        <a:p>
          <a:r>
            <a:rPr lang="en-US" dirty="0"/>
            <a:t>……………………..</a:t>
          </a:r>
        </a:p>
      </dgm:t>
    </dgm:pt>
    <dgm:pt modelId="{A2724DFD-AA2E-4FAD-8DC0-7FA47AD368B1}" type="parTrans" cxnId="{D149C661-9DD3-4870-9007-FA7ED100617B}">
      <dgm:prSet/>
      <dgm:spPr/>
      <dgm:t>
        <a:bodyPr/>
        <a:lstStyle/>
        <a:p>
          <a:endParaRPr lang="en-US"/>
        </a:p>
      </dgm:t>
    </dgm:pt>
    <dgm:pt modelId="{EA37C23D-E0CC-433C-90C3-3CC1F9630E06}" type="sibTrans" cxnId="{D149C661-9DD3-4870-9007-FA7ED100617B}">
      <dgm:prSet/>
      <dgm:spPr/>
      <dgm:t>
        <a:bodyPr/>
        <a:lstStyle/>
        <a:p>
          <a:endParaRPr lang="en-US"/>
        </a:p>
      </dgm:t>
    </dgm:pt>
    <dgm:pt modelId="{A287F0A0-8098-4B41-9916-33C6E7BBCA52}">
      <dgm:prSet phldrT="[Text]"/>
      <dgm:spPr/>
      <dgm:t>
        <a:bodyPr/>
        <a:lstStyle/>
        <a:p>
          <a:pPr algn="l"/>
          <a:r>
            <a:rPr lang="en-US" dirty="0"/>
            <a:t>Capacity Development:</a:t>
          </a:r>
        </a:p>
      </dgm:t>
    </dgm:pt>
    <dgm:pt modelId="{53329472-9A33-445E-85C0-82CBF6747DBE}" type="parTrans" cxnId="{E5FD6CCD-DFF7-4256-B4E3-2E129BC4E605}">
      <dgm:prSet/>
      <dgm:spPr/>
      <dgm:t>
        <a:bodyPr/>
        <a:lstStyle/>
        <a:p>
          <a:endParaRPr lang="en-US"/>
        </a:p>
      </dgm:t>
    </dgm:pt>
    <dgm:pt modelId="{4C8E5568-2738-4AE4-9DA8-07A85E22DE3A}" type="sibTrans" cxnId="{E5FD6CCD-DFF7-4256-B4E3-2E129BC4E605}">
      <dgm:prSet/>
      <dgm:spPr/>
      <dgm:t>
        <a:bodyPr/>
        <a:lstStyle/>
        <a:p>
          <a:endParaRPr lang="en-US"/>
        </a:p>
      </dgm:t>
    </dgm:pt>
    <dgm:pt modelId="{4A3C0F4A-CA32-4A8F-A3E2-247E2DCD16F5}">
      <dgm:prSet phldrT="[Text]"/>
      <dgm:spPr/>
      <dgm:t>
        <a:bodyPr/>
        <a:lstStyle/>
        <a:p>
          <a:pPr algn="l"/>
          <a:r>
            <a:rPr lang="en-US" dirty="0"/>
            <a:t>…………………..</a:t>
          </a:r>
        </a:p>
      </dgm:t>
    </dgm:pt>
    <dgm:pt modelId="{7D372FAF-6DAA-43FA-99BE-04EAFEFB023D}" type="parTrans" cxnId="{C74931DB-BC6E-47AE-8C23-A91201E0D874}">
      <dgm:prSet/>
      <dgm:spPr/>
      <dgm:t>
        <a:bodyPr/>
        <a:lstStyle/>
        <a:p>
          <a:endParaRPr lang="en-US"/>
        </a:p>
      </dgm:t>
    </dgm:pt>
    <dgm:pt modelId="{1099780C-D7CF-4A7E-B125-A6ECAF5E49EB}" type="sibTrans" cxnId="{C74931DB-BC6E-47AE-8C23-A91201E0D874}">
      <dgm:prSet/>
      <dgm:spPr/>
      <dgm:t>
        <a:bodyPr/>
        <a:lstStyle/>
        <a:p>
          <a:endParaRPr lang="en-US"/>
        </a:p>
      </dgm:t>
    </dgm:pt>
    <dgm:pt modelId="{828DE652-E248-4DB0-B88E-59C3473172B6}">
      <dgm:prSet phldrT="[Text]"/>
      <dgm:spPr/>
      <dgm:t>
        <a:bodyPr/>
        <a:lstStyle/>
        <a:p>
          <a:pPr algn="l"/>
          <a:r>
            <a:rPr lang="en-US" dirty="0"/>
            <a:t>…………………..</a:t>
          </a:r>
        </a:p>
      </dgm:t>
    </dgm:pt>
    <dgm:pt modelId="{F1201EA5-7C3C-45CC-9E2C-2EDCE9C1130C}" type="parTrans" cxnId="{515BB3A3-2EBD-46EE-A596-C2C615443C34}">
      <dgm:prSet/>
      <dgm:spPr/>
      <dgm:t>
        <a:bodyPr/>
        <a:lstStyle/>
        <a:p>
          <a:endParaRPr lang="en-US"/>
        </a:p>
      </dgm:t>
    </dgm:pt>
    <dgm:pt modelId="{4E6F9554-8E8C-45FB-9C4A-3C35E8938CF4}" type="sibTrans" cxnId="{515BB3A3-2EBD-46EE-A596-C2C615443C34}">
      <dgm:prSet/>
      <dgm:spPr/>
      <dgm:t>
        <a:bodyPr/>
        <a:lstStyle/>
        <a:p>
          <a:endParaRPr lang="en-US"/>
        </a:p>
      </dgm:t>
    </dgm:pt>
    <dgm:pt modelId="{9DB03167-7AEC-4403-97A5-5A2CFC9BEAE2}" type="pres">
      <dgm:prSet presAssocID="{F4D3FC31-179F-4A59-A722-23C860CF4338}" presName="theList" presStyleCnt="0">
        <dgm:presLayoutVars>
          <dgm:dir/>
          <dgm:animLvl val="lvl"/>
          <dgm:resizeHandles val="exact"/>
        </dgm:presLayoutVars>
      </dgm:prSet>
      <dgm:spPr/>
    </dgm:pt>
    <dgm:pt modelId="{F50B41F7-E68B-4BEF-AEEA-FA525655DB62}" type="pres">
      <dgm:prSet presAssocID="{37278688-4A04-4F14-A2CD-E78BD8FDEC0C}" presName="compNode" presStyleCnt="0"/>
      <dgm:spPr/>
    </dgm:pt>
    <dgm:pt modelId="{5FE339FE-22E8-43CD-BEF7-C1AF83DC95F0}" type="pres">
      <dgm:prSet presAssocID="{37278688-4A04-4F14-A2CD-E78BD8FDEC0C}" presName="aNode" presStyleLbl="bgShp" presStyleIdx="0" presStyleCnt="1" custLinFactNeighborX="-10191" custLinFactNeighborY="2256"/>
      <dgm:spPr/>
    </dgm:pt>
    <dgm:pt modelId="{D2E80AA8-1AFB-4B68-97D6-DDB41B367398}" type="pres">
      <dgm:prSet presAssocID="{37278688-4A04-4F14-A2CD-E78BD8FDEC0C}" presName="textNode" presStyleLbl="bgShp" presStyleIdx="0" presStyleCnt="1"/>
      <dgm:spPr/>
    </dgm:pt>
    <dgm:pt modelId="{9AF121CB-2632-46F4-B985-1CB6AA76EC43}" type="pres">
      <dgm:prSet presAssocID="{37278688-4A04-4F14-A2CD-E78BD8FDEC0C}" presName="compChildNode" presStyleCnt="0"/>
      <dgm:spPr/>
    </dgm:pt>
    <dgm:pt modelId="{F929088A-C7F6-4D22-9638-865B0A47B1D0}" type="pres">
      <dgm:prSet presAssocID="{37278688-4A04-4F14-A2CD-E78BD8FDEC0C}" presName="theInnerList" presStyleCnt="0"/>
      <dgm:spPr/>
    </dgm:pt>
    <dgm:pt modelId="{B00A1A20-E52E-434B-ADDA-7BDDC93C70F9}" type="pres">
      <dgm:prSet presAssocID="{1AD13A8D-EB6C-4784-ADD6-96E2AF01BCB2}" presName="childNode" presStyleLbl="node1" presStyleIdx="0" presStyleCnt="5">
        <dgm:presLayoutVars>
          <dgm:bulletEnabled val="1"/>
        </dgm:presLayoutVars>
      </dgm:prSet>
      <dgm:spPr/>
    </dgm:pt>
    <dgm:pt modelId="{55ABE9F3-9446-42E8-977A-ECDF67217754}" type="pres">
      <dgm:prSet presAssocID="{1AD13A8D-EB6C-4784-ADD6-96E2AF01BCB2}" presName="aSpace2" presStyleCnt="0"/>
      <dgm:spPr/>
    </dgm:pt>
    <dgm:pt modelId="{C0083B57-0A1B-4D5D-BD56-CD2A1563FB42}" type="pres">
      <dgm:prSet presAssocID="{3B6EAF44-B0FA-4C3B-A616-B58C364AD396}" presName="childNode" presStyleLbl="node1" presStyleIdx="1" presStyleCnt="5">
        <dgm:presLayoutVars>
          <dgm:bulletEnabled val="1"/>
        </dgm:presLayoutVars>
      </dgm:prSet>
      <dgm:spPr/>
    </dgm:pt>
    <dgm:pt modelId="{250D738B-61F0-415F-93F3-560D2238A6A9}" type="pres">
      <dgm:prSet presAssocID="{3B6EAF44-B0FA-4C3B-A616-B58C364AD396}" presName="aSpace2" presStyleCnt="0"/>
      <dgm:spPr/>
    </dgm:pt>
    <dgm:pt modelId="{59245D04-D361-4A47-B0AD-BA35725BFD27}" type="pres">
      <dgm:prSet presAssocID="{0853D929-54AF-47F8-A533-43832901F027}" presName="childNode" presStyleLbl="node1" presStyleIdx="2" presStyleCnt="5">
        <dgm:presLayoutVars>
          <dgm:bulletEnabled val="1"/>
        </dgm:presLayoutVars>
      </dgm:prSet>
      <dgm:spPr/>
    </dgm:pt>
    <dgm:pt modelId="{BCE62147-1D0C-46FC-9712-D034F358B388}" type="pres">
      <dgm:prSet presAssocID="{0853D929-54AF-47F8-A533-43832901F027}" presName="aSpace2" presStyleCnt="0"/>
      <dgm:spPr/>
    </dgm:pt>
    <dgm:pt modelId="{FF0DC27F-6EE3-4D16-9AAA-1ACFAEF38B76}" type="pres">
      <dgm:prSet presAssocID="{EA776FE3-0C71-42F9-AEE7-2400FA7D205D}" presName="childNode" presStyleLbl="node1" presStyleIdx="3" presStyleCnt="5">
        <dgm:presLayoutVars>
          <dgm:bulletEnabled val="1"/>
        </dgm:presLayoutVars>
      </dgm:prSet>
      <dgm:spPr/>
    </dgm:pt>
    <dgm:pt modelId="{011936A3-788E-4DA6-9B21-4C93A683A891}" type="pres">
      <dgm:prSet presAssocID="{EA776FE3-0C71-42F9-AEE7-2400FA7D205D}" presName="aSpace2" presStyleCnt="0"/>
      <dgm:spPr/>
    </dgm:pt>
    <dgm:pt modelId="{9CFACBC6-2B00-4612-A857-74CBC18EA0B5}" type="pres">
      <dgm:prSet presAssocID="{A287F0A0-8098-4B41-9916-33C6E7BBCA52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70A94003-6496-4C35-940A-884A8704CC98}" type="presOf" srcId="{4A3C0F4A-CA32-4A8F-A3E2-247E2DCD16F5}" destId="{9CFACBC6-2B00-4612-A857-74CBC18EA0B5}" srcOrd="0" destOrd="1" presId="urn:microsoft.com/office/officeart/2005/8/layout/lProcess2"/>
    <dgm:cxn modelId="{FBEE5C0C-8BEB-4F29-B271-C0D72BE4A357}" srcId="{1AD13A8D-EB6C-4784-ADD6-96E2AF01BCB2}" destId="{902F17DA-EFBE-4E09-854D-28F3949C52C3}" srcOrd="2" destOrd="0" parTransId="{CD768405-66B3-4EA7-97CC-58B817AF036F}" sibTransId="{01B95D64-A579-4CA5-A0A9-199D5FC2696B}"/>
    <dgm:cxn modelId="{7E02FE16-11E3-4FA5-81A3-871C9A0855CE}" type="presOf" srcId="{3B6EAF44-B0FA-4C3B-A616-B58C364AD396}" destId="{C0083B57-0A1B-4D5D-BD56-CD2A1563FB42}" srcOrd="0" destOrd="0" presId="urn:microsoft.com/office/officeart/2005/8/layout/lProcess2"/>
    <dgm:cxn modelId="{D35F3B24-0441-46FE-856D-0F2FE8CC8C3A}" srcId="{0853D929-54AF-47F8-A533-43832901F027}" destId="{12236DBD-2DE4-4FBC-8746-FE3E58F7D4A2}" srcOrd="0" destOrd="0" parTransId="{57DAE621-06E7-4DE1-BE25-DBB22BF029CF}" sibTransId="{8423C2CD-77D1-4544-8187-58496F3C615E}"/>
    <dgm:cxn modelId="{8EF91034-E881-4A23-8F25-92A1AAEA3EFD}" srcId="{3B6EAF44-B0FA-4C3B-A616-B58C364AD396}" destId="{0FC9AE69-0ACC-43EF-BCB1-2AF28FF7B84C}" srcOrd="0" destOrd="0" parTransId="{0455DA52-292B-44FF-AC27-C9B05A50C078}" sibTransId="{A9C9D0EB-A1C4-4142-804A-E48F5C54C0EA}"/>
    <dgm:cxn modelId="{84316735-74A8-40CE-A069-2F0DBDC2D3A6}" srcId="{1AD13A8D-EB6C-4784-ADD6-96E2AF01BCB2}" destId="{E0F17FB7-DE38-4E63-8293-DD1AEB7985F2}" srcOrd="1" destOrd="0" parTransId="{BC7F9AF0-BC45-47F1-9D1A-801F3DF944F3}" sibTransId="{2039D58A-54AC-4D09-B9BE-A10ACE57D09A}"/>
    <dgm:cxn modelId="{E4E6CD35-864D-4C47-85D7-6FBA910C9C47}" type="presOf" srcId="{0FC9AE69-0ACC-43EF-BCB1-2AF28FF7B84C}" destId="{C0083B57-0A1B-4D5D-BD56-CD2A1563FB42}" srcOrd="0" destOrd="1" presId="urn:microsoft.com/office/officeart/2005/8/layout/lProcess2"/>
    <dgm:cxn modelId="{30C9515B-052B-4A7C-917B-C543B5D6AF9F}" srcId="{1AD13A8D-EB6C-4784-ADD6-96E2AF01BCB2}" destId="{749594E2-1064-4FAA-A719-D5A276AF9745}" srcOrd="0" destOrd="0" parTransId="{65F92668-1964-4002-98FD-AC6F724F13A2}" sibTransId="{568C8131-EAAB-4BDA-ADBF-A36DCA14B4FF}"/>
    <dgm:cxn modelId="{169CCF5D-8B5A-46A6-8A44-9DDF789D32EE}" type="presOf" srcId="{74A74A20-C162-46A5-BFAD-A8DC83006D75}" destId="{FF0DC27F-6EE3-4D16-9AAA-1ACFAEF38B76}" srcOrd="0" destOrd="2" presId="urn:microsoft.com/office/officeart/2005/8/layout/lProcess2"/>
    <dgm:cxn modelId="{D149C661-9DD3-4870-9007-FA7ED100617B}" srcId="{EA776FE3-0C71-42F9-AEE7-2400FA7D205D}" destId="{74A74A20-C162-46A5-BFAD-A8DC83006D75}" srcOrd="1" destOrd="0" parTransId="{A2724DFD-AA2E-4FAD-8DC0-7FA47AD368B1}" sibTransId="{EA37C23D-E0CC-433C-90C3-3CC1F9630E06}"/>
    <dgm:cxn modelId="{45055648-E8A2-464C-B418-E841B4AA1254}" type="presOf" srcId="{749594E2-1064-4FAA-A719-D5A276AF9745}" destId="{B00A1A20-E52E-434B-ADDA-7BDDC93C70F9}" srcOrd="0" destOrd="1" presId="urn:microsoft.com/office/officeart/2005/8/layout/lProcess2"/>
    <dgm:cxn modelId="{F14BA048-C906-4565-A93F-D4E656F4F5D8}" type="presOf" srcId="{37278688-4A04-4F14-A2CD-E78BD8FDEC0C}" destId="{5FE339FE-22E8-43CD-BEF7-C1AF83DC95F0}" srcOrd="0" destOrd="0" presId="urn:microsoft.com/office/officeart/2005/8/layout/lProcess2"/>
    <dgm:cxn modelId="{D3B8B749-53BE-47F0-A905-8B92A6310CBB}" type="presOf" srcId="{BC75E91A-4BC8-41BB-BB00-B36D49BD2B69}" destId="{59245D04-D361-4A47-B0AD-BA35725BFD27}" srcOrd="0" destOrd="2" presId="urn:microsoft.com/office/officeart/2005/8/layout/lProcess2"/>
    <dgm:cxn modelId="{BB5A5250-8E47-46B9-90D1-B272874F176F}" srcId="{EA776FE3-0C71-42F9-AEE7-2400FA7D205D}" destId="{BF74D3AA-2012-4DE6-9B81-9E89B2BC7F12}" srcOrd="0" destOrd="0" parTransId="{EB14E3DA-D30E-49C4-B165-97398F677E90}" sibTransId="{8654F723-5896-4F3B-B0F3-007CE23822D6}"/>
    <dgm:cxn modelId="{042A0672-EA44-4D07-8A77-BDEB66B82777}" type="presOf" srcId="{EA776FE3-0C71-42F9-AEE7-2400FA7D205D}" destId="{FF0DC27F-6EE3-4D16-9AAA-1ACFAEF38B76}" srcOrd="0" destOrd="0" presId="urn:microsoft.com/office/officeart/2005/8/layout/lProcess2"/>
    <dgm:cxn modelId="{F07FF972-BC40-4DF2-B780-CE326A685F48}" srcId="{37278688-4A04-4F14-A2CD-E78BD8FDEC0C}" destId="{3B6EAF44-B0FA-4C3B-A616-B58C364AD396}" srcOrd="1" destOrd="0" parTransId="{339E28F4-2D4F-473C-A2D2-469E6FE26279}" sibTransId="{4B3082F7-21E8-4840-A497-383ACA786DD2}"/>
    <dgm:cxn modelId="{BCB85D54-6F71-454B-B472-857161CFA016}" srcId="{37278688-4A04-4F14-A2CD-E78BD8FDEC0C}" destId="{0853D929-54AF-47F8-A533-43832901F027}" srcOrd="2" destOrd="0" parTransId="{F80FDA1E-3ECD-4AD5-9037-0562D0CEA3BF}" sibTransId="{74DAA9D4-0F6F-4412-887E-4951F8311A4A}"/>
    <dgm:cxn modelId="{CF02CC55-A9F9-4007-86DB-AA051C52EA51}" type="presOf" srcId="{C414F2F4-3F3D-42D7-B95E-D46BF8DA5623}" destId="{C0083B57-0A1B-4D5D-BD56-CD2A1563FB42}" srcOrd="0" destOrd="2" presId="urn:microsoft.com/office/officeart/2005/8/layout/lProcess2"/>
    <dgm:cxn modelId="{DD69897D-7743-46C1-BB6B-50B5A7682F9C}" srcId="{37278688-4A04-4F14-A2CD-E78BD8FDEC0C}" destId="{EA776FE3-0C71-42F9-AEE7-2400FA7D205D}" srcOrd="3" destOrd="0" parTransId="{6A2C2DBF-C2DD-4F68-9901-AD2077A1CBF8}" sibTransId="{3424C110-BB39-4645-9312-0BBC811E3FC6}"/>
    <dgm:cxn modelId="{E645FD89-481A-4340-B93F-B0B4C567D2E0}" type="presOf" srcId="{F4D3FC31-179F-4A59-A722-23C860CF4338}" destId="{9DB03167-7AEC-4403-97A5-5A2CFC9BEAE2}" srcOrd="0" destOrd="0" presId="urn:microsoft.com/office/officeart/2005/8/layout/lProcess2"/>
    <dgm:cxn modelId="{324E3591-5DF2-4005-8AFD-87379D76DECC}" srcId="{37278688-4A04-4F14-A2CD-E78BD8FDEC0C}" destId="{1AD13A8D-EB6C-4784-ADD6-96E2AF01BCB2}" srcOrd="0" destOrd="0" parTransId="{E3DB1DF4-5C19-4590-9D4F-70088982EFDB}" sibTransId="{CBE6E824-8EF9-40E8-9517-64270D2ED6E1}"/>
    <dgm:cxn modelId="{86FC6E93-AA94-4541-9D64-91315CDDBB01}" type="presOf" srcId="{12236DBD-2DE4-4FBC-8746-FE3E58F7D4A2}" destId="{59245D04-D361-4A47-B0AD-BA35725BFD27}" srcOrd="0" destOrd="1" presId="urn:microsoft.com/office/officeart/2005/8/layout/lProcess2"/>
    <dgm:cxn modelId="{515BB3A3-2EBD-46EE-A596-C2C615443C34}" srcId="{A287F0A0-8098-4B41-9916-33C6E7BBCA52}" destId="{828DE652-E248-4DB0-B88E-59C3473172B6}" srcOrd="1" destOrd="0" parTransId="{F1201EA5-7C3C-45CC-9E2C-2EDCE9C1130C}" sibTransId="{4E6F9554-8E8C-45FB-9C4A-3C35E8938CF4}"/>
    <dgm:cxn modelId="{B0E366A4-9A01-4EE5-BB60-260EC92CB64B}" type="presOf" srcId="{A287F0A0-8098-4B41-9916-33C6E7BBCA52}" destId="{9CFACBC6-2B00-4612-A857-74CBC18EA0B5}" srcOrd="0" destOrd="0" presId="urn:microsoft.com/office/officeart/2005/8/layout/lProcess2"/>
    <dgm:cxn modelId="{E27105A8-AD1D-4314-86C8-97A7F162FB4B}" srcId="{3B6EAF44-B0FA-4C3B-A616-B58C364AD396}" destId="{638FABBB-7873-494B-9875-A46A19AB6094}" srcOrd="2" destOrd="0" parTransId="{B564E8D1-C1F3-4F87-B805-A1EBDA21CDEC}" sibTransId="{861B50E1-030B-4397-A6F1-A99B6FFE0B16}"/>
    <dgm:cxn modelId="{77E114AE-7062-4FA5-B5D7-393125FA5D79}" srcId="{F4D3FC31-179F-4A59-A722-23C860CF4338}" destId="{37278688-4A04-4F14-A2CD-E78BD8FDEC0C}" srcOrd="0" destOrd="0" parTransId="{F292CDD7-BC98-44EE-B779-AB3E27C57627}" sibTransId="{3F63CA7A-59AC-4DE7-89D1-F1BC029DBBA7}"/>
    <dgm:cxn modelId="{405CA1B8-159D-40DB-B9F5-D93CE550880C}" type="presOf" srcId="{828DE652-E248-4DB0-B88E-59C3473172B6}" destId="{9CFACBC6-2B00-4612-A857-74CBC18EA0B5}" srcOrd="0" destOrd="2" presId="urn:microsoft.com/office/officeart/2005/8/layout/lProcess2"/>
    <dgm:cxn modelId="{6575B2BD-65B9-4F0A-9249-2BAA48465B94}" type="presOf" srcId="{1AD13A8D-EB6C-4784-ADD6-96E2AF01BCB2}" destId="{B00A1A20-E52E-434B-ADDA-7BDDC93C70F9}" srcOrd="0" destOrd="0" presId="urn:microsoft.com/office/officeart/2005/8/layout/lProcess2"/>
    <dgm:cxn modelId="{2168FBC2-368B-492E-942B-3C714C398EC1}" type="presOf" srcId="{902F17DA-EFBE-4E09-854D-28F3949C52C3}" destId="{B00A1A20-E52E-434B-ADDA-7BDDC93C70F9}" srcOrd="0" destOrd="3" presId="urn:microsoft.com/office/officeart/2005/8/layout/lProcess2"/>
    <dgm:cxn modelId="{E5FD6CCD-DFF7-4256-B4E3-2E129BC4E605}" srcId="{37278688-4A04-4F14-A2CD-E78BD8FDEC0C}" destId="{A287F0A0-8098-4B41-9916-33C6E7BBCA52}" srcOrd="4" destOrd="0" parTransId="{53329472-9A33-445E-85C0-82CBF6747DBE}" sibTransId="{4C8E5568-2738-4AE4-9DA8-07A85E22DE3A}"/>
    <dgm:cxn modelId="{595023CE-A196-4912-AE36-F02EECC045A4}" type="presOf" srcId="{638FABBB-7873-494B-9875-A46A19AB6094}" destId="{C0083B57-0A1B-4D5D-BD56-CD2A1563FB42}" srcOrd="0" destOrd="3" presId="urn:microsoft.com/office/officeart/2005/8/layout/lProcess2"/>
    <dgm:cxn modelId="{8F5DE1D5-9219-4FD1-86CC-018854FD4BFE}" type="presOf" srcId="{37278688-4A04-4F14-A2CD-E78BD8FDEC0C}" destId="{D2E80AA8-1AFB-4B68-97D6-DDB41B367398}" srcOrd="1" destOrd="0" presId="urn:microsoft.com/office/officeart/2005/8/layout/lProcess2"/>
    <dgm:cxn modelId="{82BCF1D5-2A86-4112-B886-9803B7791416}" type="presOf" srcId="{BF74D3AA-2012-4DE6-9B81-9E89B2BC7F12}" destId="{FF0DC27F-6EE3-4D16-9AAA-1ACFAEF38B76}" srcOrd="0" destOrd="1" presId="urn:microsoft.com/office/officeart/2005/8/layout/lProcess2"/>
    <dgm:cxn modelId="{C74931DB-BC6E-47AE-8C23-A91201E0D874}" srcId="{A287F0A0-8098-4B41-9916-33C6E7BBCA52}" destId="{4A3C0F4A-CA32-4A8F-A3E2-247E2DCD16F5}" srcOrd="0" destOrd="0" parTransId="{7D372FAF-6DAA-43FA-99BE-04EAFEFB023D}" sibTransId="{1099780C-D7CF-4A7E-B125-A6ECAF5E49EB}"/>
    <dgm:cxn modelId="{69029CDE-4BF8-4920-95DE-AB21F05119A0}" srcId="{3B6EAF44-B0FA-4C3B-A616-B58C364AD396}" destId="{C414F2F4-3F3D-42D7-B95E-D46BF8DA5623}" srcOrd="1" destOrd="0" parTransId="{B3676460-ED36-4285-BA13-B4E47A0F8DAE}" sibTransId="{D448F8EA-9B48-4F48-88CE-B893AA0AFA7A}"/>
    <dgm:cxn modelId="{FA3EEFEC-D818-4C23-AA40-6FDFD781BA60}" type="presOf" srcId="{0853D929-54AF-47F8-A533-43832901F027}" destId="{59245D04-D361-4A47-B0AD-BA35725BFD27}" srcOrd="0" destOrd="0" presId="urn:microsoft.com/office/officeart/2005/8/layout/lProcess2"/>
    <dgm:cxn modelId="{A8EBF4EF-0EB7-4449-BB11-A3E7B981B6A1}" srcId="{0853D929-54AF-47F8-A533-43832901F027}" destId="{BC75E91A-4BC8-41BB-BB00-B36D49BD2B69}" srcOrd="1" destOrd="0" parTransId="{A766A963-3853-44B7-A777-08ED76351AA8}" sibTransId="{763360E1-C97A-4F5F-8C4B-43CA248FEDD7}"/>
    <dgm:cxn modelId="{F61896F0-DB24-4087-9EF8-0EA101778CC1}" type="presOf" srcId="{E0F17FB7-DE38-4E63-8293-DD1AEB7985F2}" destId="{B00A1A20-E52E-434B-ADDA-7BDDC93C70F9}" srcOrd="0" destOrd="2" presId="urn:microsoft.com/office/officeart/2005/8/layout/lProcess2"/>
    <dgm:cxn modelId="{CEC00947-E7DB-429A-8D15-90AA8F1BEE0B}" type="presParOf" srcId="{9DB03167-7AEC-4403-97A5-5A2CFC9BEAE2}" destId="{F50B41F7-E68B-4BEF-AEEA-FA525655DB62}" srcOrd="0" destOrd="0" presId="urn:microsoft.com/office/officeart/2005/8/layout/lProcess2"/>
    <dgm:cxn modelId="{605C42E8-839E-4C9E-BBB1-9BC1D2927A0D}" type="presParOf" srcId="{F50B41F7-E68B-4BEF-AEEA-FA525655DB62}" destId="{5FE339FE-22E8-43CD-BEF7-C1AF83DC95F0}" srcOrd="0" destOrd="0" presId="urn:microsoft.com/office/officeart/2005/8/layout/lProcess2"/>
    <dgm:cxn modelId="{016D89FA-C261-4AB2-852E-B9D2E7AD8091}" type="presParOf" srcId="{F50B41F7-E68B-4BEF-AEEA-FA525655DB62}" destId="{D2E80AA8-1AFB-4B68-97D6-DDB41B367398}" srcOrd="1" destOrd="0" presId="urn:microsoft.com/office/officeart/2005/8/layout/lProcess2"/>
    <dgm:cxn modelId="{0E1D9320-7DE6-4478-B015-C0D01B65BB87}" type="presParOf" srcId="{F50B41F7-E68B-4BEF-AEEA-FA525655DB62}" destId="{9AF121CB-2632-46F4-B985-1CB6AA76EC43}" srcOrd="2" destOrd="0" presId="urn:microsoft.com/office/officeart/2005/8/layout/lProcess2"/>
    <dgm:cxn modelId="{C7B8D8F8-7216-4DCB-BEC8-098BD3A5616F}" type="presParOf" srcId="{9AF121CB-2632-46F4-B985-1CB6AA76EC43}" destId="{F929088A-C7F6-4D22-9638-865B0A47B1D0}" srcOrd="0" destOrd="0" presId="urn:microsoft.com/office/officeart/2005/8/layout/lProcess2"/>
    <dgm:cxn modelId="{FAAAF37F-F45D-4C31-A887-200B5F36C404}" type="presParOf" srcId="{F929088A-C7F6-4D22-9638-865B0A47B1D0}" destId="{B00A1A20-E52E-434B-ADDA-7BDDC93C70F9}" srcOrd="0" destOrd="0" presId="urn:microsoft.com/office/officeart/2005/8/layout/lProcess2"/>
    <dgm:cxn modelId="{EC979845-242D-4E4C-8404-CF83ED120302}" type="presParOf" srcId="{F929088A-C7F6-4D22-9638-865B0A47B1D0}" destId="{55ABE9F3-9446-42E8-977A-ECDF67217754}" srcOrd="1" destOrd="0" presId="urn:microsoft.com/office/officeart/2005/8/layout/lProcess2"/>
    <dgm:cxn modelId="{3157AA2D-042F-447D-876C-2FDCDE18CB95}" type="presParOf" srcId="{F929088A-C7F6-4D22-9638-865B0A47B1D0}" destId="{C0083B57-0A1B-4D5D-BD56-CD2A1563FB42}" srcOrd="2" destOrd="0" presId="urn:microsoft.com/office/officeart/2005/8/layout/lProcess2"/>
    <dgm:cxn modelId="{7E0642F0-EFEE-4290-A339-2C657E0D34F2}" type="presParOf" srcId="{F929088A-C7F6-4D22-9638-865B0A47B1D0}" destId="{250D738B-61F0-415F-93F3-560D2238A6A9}" srcOrd="3" destOrd="0" presId="urn:microsoft.com/office/officeart/2005/8/layout/lProcess2"/>
    <dgm:cxn modelId="{AF9E72FC-C460-4F39-9445-47BE3F2761DE}" type="presParOf" srcId="{F929088A-C7F6-4D22-9638-865B0A47B1D0}" destId="{59245D04-D361-4A47-B0AD-BA35725BFD27}" srcOrd="4" destOrd="0" presId="urn:microsoft.com/office/officeart/2005/8/layout/lProcess2"/>
    <dgm:cxn modelId="{98BC77E4-5433-4D92-9028-0F6DE69AE3B8}" type="presParOf" srcId="{F929088A-C7F6-4D22-9638-865B0A47B1D0}" destId="{BCE62147-1D0C-46FC-9712-D034F358B388}" srcOrd="5" destOrd="0" presId="urn:microsoft.com/office/officeart/2005/8/layout/lProcess2"/>
    <dgm:cxn modelId="{12EAFC5E-ADE5-4FC6-9CBC-5235382AE772}" type="presParOf" srcId="{F929088A-C7F6-4D22-9638-865B0A47B1D0}" destId="{FF0DC27F-6EE3-4D16-9AAA-1ACFAEF38B76}" srcOrd="6" destOrd="0" presId="urn:microsoft.com/office/officeart/2005/8/layout/lProcess2"/>
    <dgm:cxn modelId="{1FA1E35B-7EC3-4911-A56A-F2963CD5C215}" type="presParOf" srcId="{F929088A-C7F6-4D22-9638-865B0A47B1D0}" destId="{011936A3-788E-4DA6-9B21-4C93A683A891}" srcOrd="7" destOrd="0" presId="urn:microsoft.com/office/officeart/2005/8/layout/lProcess2"/>
    <dgm:cxn modelId="{70C0371F-F133-4482-9DD8-88D1A54E8B90}" type="presParOf" srcId="{F929088A-C7F6-4D22-9638-865B0A47B1D0}" destId="{9CFACBC6-2B00-4612-A857-74CBC18EA0B5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A0A264-1DF4-498A-AA82-88E36295DCE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AAC27-54E2-446D-8383-1D168326789F}">
      <dgm:prSet phldrT="[Text]"/>
      <dgm:spPr/>
      <dgm:t>
        <a:bodyPr/>
        <a:lstStyle/>
        <a:p>
          <a:r>
            <a:rPr lang="en-US" dirty="0"/>
            <a:t>2012 Philippines </a:t>
          </a:r>
        </a:p>
        <a:p>
          <a:r>
            <a:rPr lang="en-US" dirty="0"/>
            <a:t>Introduction to Bottleneck Analysis </a:t>
          </a:r>
        </a:p>
      </dgm:t>
    </dgm:pt>
    <dgm:pt modelId="{E00AB228-DA66-4DEA-9778-DA84C8C82887}" type="parTrans" cxnId="{80E3FE6F-F8BD-4FA4-A149-F9CD05F26027}">
      <dgm:prSet/>
      <dgm:spPr/>
      <dgm:t>
        <a:bodyPr/>
        <a:lstStyle/>
        <a:p>
          <a:endParaRPr lang="en-US"/>
        </a:p>
      </dgm:t>
    </dgm:pt>
    <dgm:pt modelId="{D427BC68-45EC-4F88-A2BE-462B3EC7F6AD}" type="sibTrans" cxnId="{80E3FE6F-F8BD-4FA4-A149-F9CD05F26027}">
      <dgm:prSet/>
      <dgm:spPr/>
      <dgm:t>
        <a:bodyPr/>
        <a:lstStyle/>
        <a:p>
          <a:endParaRPr lang="en-US"/>
        </a:p>
      </dgm:t>
    </dgm:pt>
    <dgm:pt modelId="{862C3E86-D2F1-4F06-B2A2-4D086AE0AE3C}">
      <dgm:prSet phldrT="[Text]"/>
      <dgm:spPr/>
      <dgm:t>
        <a:bodyPr/>
        <a:lstStyle/>
        <a:p>
          <a:r>
            <a:rPr lang="en-US" dirty="0"/>
            <a:t>2013 New  Delhi </a:t>
          </a:r>
        </a:p>
        <a:p>
          <a:r>
            <a:rPr lang="en-US" dirty="0"/>
            <a:t>Use of </a:t>
          </a:r>
          <a:r>
            <a:rPr lang="en-US" dirty="0" err="1"/>
            <a:t>MoRES</a:t>
          </a:r>
          <a:r>
            <a:rPr lang="en-US" dirty="0"/>
            <a:t> Determinants for Country Action Planning  </a:t>
          </a:r>
        </a:p>
      </dgm:t>
    </dgm:pt>
    <dgm:pt modelId="{A9072C47-8015-42F8-A0D8-A13696FEFFF0}" type="parTrans" cxnId="{3D00EAA0-1D66-46C6-9176-C49188A2D2DC}">
      <dgm:prSet/>
      <dgm:spPr/>
      <dgm:t>
        <a:bodyPr/>
        <a:lstStyle/>
        <a:p>
          <a:endParaRPr lang="en-US"/>
        </a:p>
      </dgm:t>
    </dgm:pt>
    <dgm:pt modelId="{EB6DF4EC-4102-4CC7-8AC0-1BF5DBDB95E5}" type="sibTrans" cxnId="{3D00EAA0-1D66-46C6-9176-C49188A2D2DC}">
      <dgm:prSet/>
      <dgm:spPr/>
      <dgm:t>
        <a:bodyPr/>
        <a:lstStyle/>
        <a:p>
          <a:endParaRPr lang="en-US"/>
        </a:p>
      </dgm:t>
    </dgm:pt>
    <dgm:pt modelId="{9AC81B05-2C4F-4C4C-9C08-234CC5799E22}">
      <dgm:prSet phldrT="[Text]"/>
      <dgm:spPr/>
      <dgm:t>
        <a:bodyPr/>
        <a:lstStyle/>
        <a:p>
          <a:r>
            <a:rPr lang="en-US" dirty="0"/>
            <a:t>2014 Vientiane</a:t>
          </a:r>
        </a:p>
        <a:p>
          <a:r>
            <a:rPr lang="en-US" dirty="0"/>
            <a:t>Use of Bottleneck Analysis  with additional guidance  </a:t>
          </a:r>
        </a:p>
      </dgm:t>
    </dgm:pt>
    <dgm:pt modelId="{67D7E757-CDCB-4C2B-9C36-72D5ADEF4B74}" type="parTrans" cxnId="{8B387B01-2216-4495-AC09-A0C00A442EB1}">
      <dgm:prSet/>
      <dgm:spPr/>
      <dgm:t>
        <a:bodyPr/>
        <a:lstStyle/>
        <a:p>
          <a:endParaRPr lang="en-US"/>
        </a:p>
      </dgm:t>
    </dgm:pt>
    <dgm:pt modelId="{9D79D231-5357-4881-9F59-6FFD35BA70F6}" type="sibTrans" cxnId="{8B387B01-2216-4495-AC09-A0C00A442EB1}">
      <dgm:prSet/>
      <dgm:spPr/>
      <dgm:t>
        <a:bodyPr/>
        <a:lstStyle/>
        <a:p>
          <a:endParaRPr lang="en-US"/>
        </a:p>
      </dgm:t>
    </dgm:pt>
    <dgm:pt modelId="{DED762E2-D93F-47CC-AC54-DFD1F53D91B1}">
      <dgm:prSet/>
      <dgm:spPr/>
      <dgm:t>
        <a:bodyPr/>
        <a:lstStyle/>
        <a:p>
          <a:r>
            <a:rPr lang="en-US" dirty="0"/>
            <a:t>2015 Sri Lanka</a:t>
          </a:r>
        </a:p>
        <a:p>
          <a:r>
            <a:rPr lang="en-US" dirty="0"/>
            <a:t>Identified WinS Enabling Environment Enablers </a:t>
          </a:r>
        </a:p>
        <a:p>
          <a:endParaRPr lang="en-US" dirty="0"/>
        </a:p>
      </dgm:t>
    </dgm:pt>
    <dgm:pt modelId="{CFAD982A-574E-4EF9-9616-1C9889EA8AD3}" type="parTrans" cxnId="{18BD4AC9-38CD-46C6-BC09-F405712B42A7}">
      <dgm:prSet/>
      <dgm:spPr/>
      <dgm:t>
        <a:bodyPr/>
        <a:lstStyle/>
        <a:p>
          <a:endParaRPr lang="en-US"/>
        </a:p>
      </dgm:t>
    </dgm:pt>
    <dgm:pt modelId="{23DA2265-4CF8-4185-A931-9A61CD894DC1}" type="sibTrans" cxnId="{18BD4AC9-38CD-46C6-BC09-F405712B42A7}">
      <dgm:prSet/>
      <dgm:spPr/>
      <dgm:t>
        <a:bodyPr/>
        <a:lstStyle/>
        <a:p>
          <a:endParaRPr lang="en-US"/>
        </a:p>
      </dgm:t>
    </dgm:pt>
    <dgm:pt modelId="{EF80C8C6-121B-4089-AD4E-EF56D7D51164}">
      <dgm:prSet/>
      <dgm:spPr/>
      <dgm:t>
        <a:bodyPr/>
        <a:lstStyle/>
        <a:p>
          <a:r>
            <a:rPr lang="en-US" dirty="0"/>
            <a:t>2016 Jakarta</a:t>
          </a:r>
        </a:p>
        <a:p>
          <a:r>
            <a:rPr lang="en-US" dirty="0"/>
            <a:t>Focus on WinS EE Enablers</a:t>
          </a:r>
        </a:p>
        <a:p>
          <a:r>
            <a:rPr lang="en-US" dirty="0"/>
            <a:t> </a:t>
          </a:r>
        </a:p>
      </dgm:t>
    </dgm:pt>
    <dgm:pt modelId="{95936F72-FDFC-46C5-B5FC-1202977C0916}" type="parTrans" cxnId="{36D2DA31-861F-4FC7-957E-F44E775C254E}">
      <dgm:prSet/>
      <dgm:spPr/>
      <dgm:t>
        <a:bodyPr/>
        <a:lstStyle/>
        <a:p>
          <a:endParaRPr lang="en-US"/>
        </a:p>
      </dgm:t>
    </dgm:pt>
    <dgm:pt modelId="{B32F9C6C-F085-4FA3-9337-B4AAC60EAA6D}" type="sibTrans" cxnId="{36D2DA31-861F-4FC7-957E-F44E775C254E}">
      <dgm:prSet/>
      <dgm:spPr/>
      <dgm:t>
        <a:bodyPr/>
        <a:lstStyle/>
        <a:p>
          <a:endParaRPr lang="en-US"/>
        </a:p>
      </dgm:t>
    </dgm:pt>
    <dgm:pt modelId="{6623AF07-7CC5-430F-8E09-A66DA31753CA}">
      <dgm:prSet/>
      <dgm:spPr>
        <a:solidFill>
          <a:srgbClr val="FFFF00"/>
        </a:solidFill>
      </dgm:spPr>
      <dgm:t>
        <a:bodyPr/>
        <a:lstStyle/>
        <a:p>
          <a:r>
            <a:rPr lang="en-US" b="1" dirty="0"/>
            <a:t>2019 Manila</a:t>
          </a:r>
        </a:p>
        <a:p>
          <a:r>
            <a:rPr lang="en-US" b="1" dirty="0"/>
            <a:t>Traffic Light Monitoring on WinS EE Enablers </a:t>
          </a:r>
        </a:p>
      </dgm:t>
    </dgm:pt>
    <dgm:pt modelId="{3F495631-76F1-4ACF-A1FF-742553238F4C}" type="parTrans" cxnId="{4740D8E9-240F-4E9F-92F9-0B32378710DA}">
      <dgm:prSet/>
      <dgm:spPr/>
      <dgm:t>
        <a:bodyPr/>
        <a:lstStyle/>
        <a:p>
          <a:endParaRPr lang="en-US"/>
        </a:p>
      </dgm:t>
    </dgm:pt>
    <dgm:pt modelId="{9544AD28-E3D5-47C2-A537-4A0A0EFB9D42}" type="sibTrans" cxnId="{4740D8E9-240F-4E9F-92F9-0B32378710DA}">
      <dgm:prSet/>
      <dgm:spPr/>
      <dgm:t>
        <a:bodyPr/>
        <a:lstStyle/>
        <a:p>
          <a:endParaRPr lang="en-US"/>
        </a:p>
      </dgm:t>
    </dgm:pt>
    <dgm:pt modelId="{1C622C06-27C8-483C-929B-DCC7A470FF33}">
      <dgm:prSet/>
      <dgm:spPr/>
      <dgm:t>
        <a:bodyPr/>
        <a:lstStyle/>
        <a:p>
          <a:endParaRPr lang="en-US"/>
        </a:p>
      </dgm:t>
    </dgm:pt>
    <dgm:pt modelId="{AAF5F29C-7225-45F8-9965-7B2DC95F95AF}" type="parTrans" cxnId="{94864F7C-F256-4D1C-AC71-295BBDD5DEFB}">
      <dgm:prSet/>
      <dgm:spPr/>
      <dgm:t>
        <a:bodyPr/>
        <a:lstStyle/>
        <a:p>
          <a:endParaRPr lang="en-US"/>
        </a:p>
      </dgm:t>
    </dgm:pt>
    <dgm:pt modelId="{5FF93A9A-2608-408D-ADF8-DC696BBE7967}" type="sibTrans" cxnId="{94864F7C-F256-4D1C-AC71-295BBDD5DEFB}">
      <dgm:prSet/>
      <dgm:spPr/>
      <dgm:t>
        <a:bodyPr/>
        <a:lstStyle/>
        <a:p>
          <a:endParaRPr lang="en-US"/>
        </a:p>
      </dgm:t>
    </dgm:pt>
    <dgm:pt modelId="{B3CAD6A8-83C6-400C-AE4E-D6905C56C312}" type="pres">
      <dgm:prSet presAssocID="{26A0A264-1DF4-498A-AA82-88E36295DCE3}" presName="Name0" presStyleCnt="0">
        <dgm:presLayoutVars>
          <dgm:dir/>
          <dgm:resizeHandles val="exact"/>
        </dgm:presLayoutVars>
      </dgm:prSet>
      <dgm:spPr/>
    </dgm:pt>
    <dgm:pt modelId="{1471452F-A595-4E53-81DA-30C2D73090EE}" type="pres">
      <dgm:prSet presAssocID="{26A0A264-1DF4-498A-AA82-88E36295DCE3}" presName="arrow" presStyleLbl="bgShp" presStyleIdx="0" presStyleCnt="1" custLinFactNeighborY="763"/>
      <dgm:spPr/>
    </dgm:pt>
    <dgm:pt modelId="{069142DD-4589-466A-A340-D9BA9B6E37FC}" type="pres">
      <dgm:prSet presAssocID="{26A0A264-1DF4-498A-AA82-88E36295DCE3}" presName="points" presStyleCnt="0"/>
      <dgm:spPr/>
    </dgm:pt>
    <dgm:pt modelId="{E3DD5806-28C4-45BA-AA8D-7B3EE341C22B}" type="pres">
      <dgm:prSet presAssocID="{2BBAAC27-54E2-446D-8383-1D168326789F}" presName="compositeA" presStyleCnt="0"/>
      <dgm:spPr/>
    </dgm:pt>
    <dgm:pt modelId="{08DFEA09-91A5-4E65-A0E0-D0EB543FB9E0}" type="pres">
      <dgm:prSet presAssocID="{2BBAAC27-54E2-446D-8383-1D168326789F}" presName="textA" presStyleLbl="revTx" presStyleIdx="0" presStyleCnt="7" custAng="17786303">
        <dgm:presLayoutVars>
          <dgm:bulletEnabled val="1"/>
        </dgm:presLayoutVars>
      </dgm:prSet>
      <dgm:spPr/>
    </dgm:pt>
    <dgm:pt modelId="{0482C773-BF72-4F6F-BDCB-BC6C93B84962}" type="pres">
      <dgm:prSet presAssocID="{2BBAAC27-54E2-446D-8383-1D168326789F}" presName="circleA" presStyleLbl="node1" presStyleIdx="0" presStyleCnt="7"/>
      <dgm:spPr/>
    </dgm:pt>
    <dgm:pt modelId="{D1C233C3-70C9-4034-B131-761AA7FEF5F2}" type="pres">
      <dgm:prSet presAssocID="{2BBAAC27-54E2-446D-8383-1D168326789F}" presName="spaceA" presStyleCnt="0"/>
      <dgm:spPr/>
    </dgm:pt>
    <dgm:pt modelId="{C3BDFA3C-E360-42FC-8999-9A9E245674DC}" type="pres">
      <dgm:prSet presAssocID="{D427BC68-45EC-4F88-A2BE-462B3EC7F6AD}" presName="space" presStyleCnt="0"/>
      <dgm:spPr/>
    </dgm:pt>
    <dgm:pt modelId="{CF01A950-58E5-4D2F-A0C8-7C9AED4784E5}" type="pres">
      <dgm:prSet presAssocID="{862C3E86-D2F1-4F06-B2A2-4D086AE0AE3C}" presName="compositeB" presStyleCnt="0"/>
      <dgm:spPr/>
    </dgm:pt>
    <dgm:pt modelId="{62173B0F-E99D-4FED-BA14-7A7EF130BAED}" type="pres">
      <dgm:prSet presAssocID="{862C3E86-D2F1-4F06-B2A2-4D086AE0AE3C}" presName="textB" presStyleLbl="revTx" presStyleIdx="1" presStyleCnt="7" custAng="17797721" custLinFactNeighborX="27607" custLinFactNeighborY="12408">
        <dgm:presLayoutVars>
          <dgm:bulletEnabled val="1"/>
        </dgm:presLayoutVars>
      </dgm:prSet>
      <dgm:spPr/>
    </dgm:pt>
    <dgm:pt modelId="{3D409A17-95FA-4AFF-9F1A-0E4FFDBF8FF4}" type="pres">
      <dgm:prSet presAssocID="{862C3E86-D2F1-4F06-B2A2-4D086AE0AE3C}" presName="circleB" presStyleLbl="node1" presStyleIdx="1" presStyleCnt="7"/>
      <dgm:spPr/>
    </dgm:pt>
    <dgm:pt modelId="{13E55ACC-85C6-4715-BFF6-9756E78302B2}" type="pres">
      <dgm:prSet presAssocID="{862C3E86-D2F1-4F06-B2A2-4D086AE0AE3C}" presName="spaceB" presStyleCnt="0"/>
      <dgm:spPr/>
    </dgm:pt>
    <dgm:pt modelId="{AA290136-5181-4BB3-8910-74D25C3A1008}" type="pres">
      <dgm:prSet presAssocID="{EB6DF4EC-4102-4CC7-8AC0-1BF5DBDB95E5}" presName="space" presStyleCnt="0"/>
      <dgm:spPr/>
    </dgm:pt>
    <dgm:pt modelId="{ABB4B7E4-F502-4C2E-B8EB-72C33F88F66D}" type="pres">
      <dgm:prSet presAssocID="{9AC81B05-2C4F-4C4C-9C08-234CC5799E22}" presName="compositeA" presStyleCnt="0"/>
      <dgm:spPr/>
    </dgm:pt>
    <dgm:pt modelId="{BD9B3188-90F3-4C6A-8409-AEC3ED8D47BD}" type="pres">
      <dgm:prSet presAssocID="{9AC81B05-2C4F-4C4C-9C08-234CC5799E22}" presName="textA" presStyleLbl="revTx" presStyleIdx="2" presStyleCnt="7" custAng="18434722">
        <dgm:presLayoutVars>
          <dgm:bulletEnabled val="1"/>
        </dgm:presLayoutVars>
      </dgm:prSet>
      <dgm:spPr/>
    </dgm:pt>
    <dgm:pt modelId="{74E4120A-C82D-48B9-923F-0BE73170F234}" type="pres">
      <dgm:prSet presAssocID="{9AC81B05-2C4F-4C4C-9C08-234CC5799E22}" presName="circleA" presStyleLbl="node1" presStyleIdx="2" presStyleCnt="7"/>
      <dgm:spPr/>
    </dgm:pt>
    <dgm:pt modelId="{F196DF96-BAAB-411D-86AA-9CBE6746D469}" type="pres">
      <dgm:prSet presAssocID="{9AC81B05-2C4F-4C4C-9C08-234CC5799E22}" presName="spaceA" presStyleCnt="0"/>
      <dgm:spPr/>
    </dgm:pt>
    <dgm:pt modelId="{B592695E-63F4-4BFA-9934-9D4CDEE5C635}" type="pres">
      <dgm:prSet presAssocID="{9D79D231-5357-4881-9F59-6FFD35BA70F6}" presName="space" presStyleCnt="0"/>
      <dgm:spPr/>
    </dgm:pt>
    <dgm:pt modelId="{27F2AF03-9E3C-4648-AA55-0F13D1E0F976}" type="pres">
      <dgm:prSet presAssocID="{DED762E2-D93F-47CC-AC54-DFD1F53D91B1}" presName="compositeB" presStyleCnt="0"/>
      <dgm:spPr/>
    </dgm:pt>
    <dgm:pt modelId="{F5129E53-B1BB-4857-B3A9-26E4C01AC476}" type="pres">
      <dgm:prSet presAssocID="{DED762E2-D93F-47CC-AC54-DFD1F53D91B1}" presName="textB" presStyleLbl="revTx" presStyleIdx="3" presStyleCnt="7" custAng="17946333" custLinFactNeighborX="37104" custLinFactNeighborY="13640">
        <dgm:presLayoutVars>
          <dgm:bulletEnabled val="1"/>
        </dgm:presLayoutVars>
      </dgm:prSet>
      <dgm:spPr/>
    </dgm:pt>
    <dgm:pt modelId="{E6E225E1-74F4-467B-BF6D-663567365239}" type="pres">
      <dgm:prSet presAssocID="{DED762E2-D93F-47CC-AC54-DFD1F53D91B1}" presName="circleB" presStyleLbl="node1" presStyleIdx="3" presStyleCnt="7"/>
      <dgm:spPr/>
    </dgm:pt>
    <dgm:pt modelId="{6073AE05-FAAA-456C-B191-DCD5B5B82F57}" type="pres">
      <dgm:prSet presAssocID="{DED762E2-D93F-47CC-AC54-DFD1F53D91B1}" presName="spaceB" presStyleCnt="0"/>
      <dgm:spPr/>
    </dgm:pt>
    <dgm:pt modelId="{91BF5535-F97E-49F8-AA1B-8C3846DF688B}" type="pres">
      <dgm:prSet presAssocID="{23DA2265-4CF8-4185-A931-9A61CD894DC1}" presName="space" presStyleCnt="0"/>
      <dgm:spPr/>
    </dgm:pt>
    <dgm:pt modelId="{5592FF95-AB8C-4381-8208-8E505E291370}" type="pres">
      <dgm:prSet presAssocID="{EF80C8C6-121B-4089-AD4E-EF56D7D51164}" presName="compositeA" presStyleCnt="0"/>
      <dgm:spPr/>
    </dgm:pt>
    <dgm:pt modelId="{0B01D546-A438-43D4-A6BB-0D2EDFD009DA}" type="pres">
      <dgm:prSet presAssocID="{EF80C8C6-121B-4089-AD4E-EF56D7D51164}" presName="textA" presStyleLbl="revTx" presStyleIdx="4" presStyleCnt="7" custAng="18431859">
        <dgm:presLayoutVars>
          <dgm:bulletEnabled val="1"/>
        </dgm:presLayoutVars>
      </dgm:prSet>
      <dgm:spPr/>
    </dgm:pt>
    <dgm:pt modelId="{A52E8C0F-D01F-47F7-B752-60DA5DA53942}" type="pres">
      <dgm:prSet presAssocID="{EF80C8C6-121B-4089-AD4E-EF56D7D51164}" presName="circleA" presStyleLbl="node1" presStyleIdx="4" presStyleCnt="7"/>
      <dgm:spPr/>
    </dgm:pt>
    <dgm:pt modelId="{D7F83F3D-81F2-44DE-905F-6E673A8F0998}" type="pres">
      <dgm:prSet presAssocID="{EF80C8C6-121B-4089-AD4E-EF56D7D51164}" presName="spaceA" presStyleCnt="0"/>
      <dgm:spPr/>
    </dgm:pt>
    <dgm:pt modelId="{8D8D1FF7-B5FD-41A0-A67E-745BFDB97A01}" type="pres">
      <dgm:prSet presAssocID="{B32F9C6C-F085-4FA3-9337-B4AAC60EAA6D}" presName="space" presStyleCnt="0"/>
      <dgm:spPr/>
    </dgm:pt>
    <dgm:pt modelId="{7142C8FC-0828-439A-92E0-554C9DB008CC}" type="pres">
      <dgm:prSet presAssocID="{1C622C06-27C8-483C-929B-DCC7A470FF33}" presName="compositeB" presStyleCnt="0"/>
      <dgm:spPr/>
    </dgm:pt>
    <dgm:pt modelId="{83222214-0A1F-4FB5-80AE-E796F8B0C8FE}" type="pres">
      <dgm:prSet presAssocID="{1C622C06-27C8-483C-929B-DCC7A470FF33}" presName="textB" presStyleLbl="revTx" presStyleIdx="5" presStyleCnt="7">
        <dgm:presLayoutVars>
          <dgm:bulletEnabled val="1"/>
        </dgm:presLayoutVars>
      </dgm:prSet>
      <dgm:spPr/>
    </dgm:pt>
    <dgm:pt modelId="{DE62155A-49DF-4FEB-BD17-2A0EE15F20B7}" type="pres">
      <dgm:prSet presAssocID="{1C622C06-27C8-483C-929B-DCC7A470FF33}" presName="circleB" presStyleLbl="node1" presStyleIdx="5" presStyleCnt="7"/>
      <dgm:spPr/>
    </dgm:pt>
    <dgm:pt modelId="{AF54ADAA-FB0D-4074-8C91-0444E46A4C5D}" type="pres">
      <dgm:prSet presAssocID="{1C622C06-27C8-483C-929B-DCC7A470FF33}" presName="spaceB" presStyleCnt="0"/>
      <dgm:spPr/>
    </dgm:pt>
    <dgm:pt modelId="{DE5C0B79-4726-47F8-8BEA-1FD76B11C08E}" type="pres">
      <dgm:prSet presAssocID="{5FF93A9A-2608-408D-ADF8-DC696BBE7967}" presName="space" presStyleCnt="0"/>
      <dgm:spPr/>
    </dgm:pt>
    <dgm:pt modelId="{B57C6C20-88F0-4144-B3AD-8EE4FF6862DE}" type="pres">
      <dgm:prSet presAssocID="{6623AF07-7CC5-430F-8E09-A66DA31753CA}" presName="compositeA" presStyleCnt="0"/>
      <dgm:spPr/>
    </dgm:pt>
    <dgm:pt modelId="{296173EC-700E-42F8-BA00-A76AF04A1171}" type="pres">
      <dgm:prSet presAssocID="{6623AF07-7CC5-430F-8E09-A66DA31753CA}" presName="textA" presStyleLbl="revTx" presStyleIdx="6" presStyleCnt="7" custAng="19637418" custLinFactY="52238" custLinFactNeighborX="22077" custLinFactNeighborY="100000">
        <dgm:presLayoutVars>
          <dgm:bulletEnabled val="1"/>
        </dgm:presLayoutVars>
      </dgm:prSet>
      <dgm:spPr/>
    </dgm:pt>
    <dgm:pt modelId="{A468776D-C705-4E88-872C-3E9081FDDC78}" type="pres">
      <dgm:prSet presAssocID="{6623AF07-7CC5-430F-8E09-A66DA31753CA}" presName="circleA" presStyleLbl="node1" presStyleIdx="6" presStyleCnt="7"/>
      <dgm:spPr>
        <a:solidFill>
          <a:srgbClr val="FF0000"/>
        </a:solidFill>
      </dgm:spPr>
    </dgm:pt>
    <dgm:pt modelId="{94F09A27-F700-4672-8DBD-06F63952F7E1}" type="pres">
      <dgm:prSet presAssocID="{6623AF07-7CC5-430F-8E09-A66DA31753CA}" presName="spaceA" presStyleCnt="0"/>
      <dgm:spPr/>
    </dgm:pt>
  </dgm:ptLst>
  <dgm:cxnLst>
    <dgm:cxn modelId="{8B387B01-2216-4495-AC09-A0C00A442EB1}" srcId="{26A0A264-1DF4-498A-AA82-88E36295DCE3}" destId="{9AC81B05-2C4F-4C4C-9C08-234CC5799E22}" srcOrd="2" destOrd="0" parTransId="{67D7E757-CDCB-4C2B-9C36-72D5ADEF4B74}" sibTransId="{9D79D231-5357-4881-9F59-6FFD35BA70F6}"/>
    <dgm:cxn modelId="{36D2DA31-861F-4FC7-957E-F44E775C254E}" srcId="{26A0A264-1DF4-498A-AA82-88E36295DCE3}" destId="{EF80C8C6-121B-4089-AD4E-EF56D7D51164}" srcOrd="4" destOrd="0" parTransId="{95936F72-FDFC-46C5-B5FC-1202977C0916}" sibTransId="{B32F9C6C-F085-4FA3-9337-B4AAC60EAA6D}"/>
    <dgm:cxn modelId="{C6046266-244A-4AD9-9CA1-D83113A81A71}" type="presOf" srcId="{DED762E2-D93F-47CC-AC54-DFD1F53D91B1}" destId="{F5129E53-B1BB-4857-B3A9-26E4C01AC476}" srcOrd="0" destOrd="0" presId="urn:microsoft.com/office/officeart/2005/8/layout/hProcess11"/>
    <dgm:cxn modelId="{0CA89346-3D34-4CA9-AFD4-3DDDA230D311}" type="presOf" srcId="{6623AF07-7CC5-430F-8E09-A66DA31753CA}" destId="{296173EC-700E-42F8-BA00-A76AF04A1171}" srcOrd="0" destOrd="0" presId="urn:microsoft.com/office/officeart/2005/8/layout/hProcess11"/>
    <dgm:cxn modelId="{78D0CE4F-0882-4423-A519-5BFCEDBA8C86}" type="presOf" srcId="{9AC81B05-2C4F-4C4C-9C08-234CC5799E22}" destId="{BD9B3188-90F3-4C6A-8409-AEC3ED8D47BD}" srcOrd="0" destOrd="0" presId="urn:microsoft.com/office/officeart/2005/8/layout/hProcess11"/>
    <dgm:cxn modelId="{80E3FE6F-F8BD-4FA4-A149-F9CD05F26027}" srcId="{26A0A264-1DF4-498A-AA82-88E36295DCE3}" destId="{2BBAAC27-54E2-446D-8383-1D168326789F}" srcOrd="0" destOrd="0" parTransId="{E00AB228-DA66-4DEA-9778-DA84C8C82887}" sibTransId="{D427BC68-45EC-4F88-A2BE-462B3EC7F6AD}"/>
    <dgm:cxn modelId="{94864F7C-F256-4D1C-AC71-295BBDD5DEFB}" srcId="{26A0A264-1DF4-498A-AA82-88E36295DCE3}" destId="{1C622C06-27C8-483C-929B-DCC7A470FF33}" srcOrd="5" destOrd="0" parTransId="{AAF5F29C-7225-45F8-9965-7B2DC95F95AF}" sibTransId="{5FF93A9A-2608-408D-ADF8-DC696BBE7967}"/>
    <dgm:cxn modelId="{3D00EAA0-1D66-46C6-9176-C49188A2D2DC}" srcId="{26A0A264-1DF4-498A-AA82-88E36295DCE3}" destId="{862C3E86-D2F1-4F06-B2A2-4D086AE0AE3C}" srcOrd="1" destOrd="0" parTransId="{A9072C47-8015-42F8-A0D8-A13696FEFFF0}" sibTransId="{EB6DF4EC-4102-4CC7-8AC0-1BF5DBDB95E5}"/>
    <dgm:cxn modelId="{8EF485A5-106E-4CCA-B474-1B2986DE9281}" type="presOf" srcId="{EF80C8C6-121B-4089-AD4E-EF56D7D51164}" destId="{0B01D546-A438-43D4-A6BB-0D2EDFD009DA}" srcOrd="0" destOrd="0" presId="urn:microsoft.com/office/officeart/2005/8/layout/hProcess11"/>
    <dgm:cxn modelId="{5060C8B4-E529-45A5-84F9-5493C9520697}" type="presOf" srcId="{862C3E86-D2F1-4F06-B2A2-4D086AE0AE3C}" destId="{62173B0F-E99D-4FED-BA14-7A7EF130BAED}" srcOrd="0" destOrd="0" presId="urn:microsoft.com/office/officeart/2005/8/layout/hProcess11"/>
    <dgm:cxn modelId="{D4F2BFBE-1F80-4FFD-BA1F-E165EF207556}" type="presOf" srcId="{2BBAAC27-54E2-446D-8383-1D168326789F}" destId="{08DFEA09-91A5-4E65-A0E0-D0EB543FB9E0}" srcOrd="0" destOrd="0" presId="urn:microsoft.com/office/officeart/2005/8/layout/hProcess11"/>
    <dgm:cxn modelId="{F617A4C1-263A-4729-BD04-E6EE46F102B0}" type="presOf" srcId="{1C622C06-27C8-483C-929B-DCC7A470FF33}" destId="{83222214-0A1F-4FB5-80AE-E796F8B0C8FE}" srcOrd="0" destOrd="0" presId="urn:microsoft.com/office/officeart/2005/8/layout/hProcess11"/>
    <dgm:cxn modelId="{18BD4AC9-38CD-46C6-BC09-F405712B42A7}" srcId="{26A0A264-1DF4-498A-AA82-88E36295DCE3}" destId="{DED762E2-D93F-47CC-AC54-DFD1F53D91B1}" srcOrd="3" destOrd="0" parTransId="{CFAD982A-574E-4EF9-9616-1C9889EA8AD3}" sibTransId="{23DA2265-4CF8-4185-A931-9A61CD894DC1}"/>
    <dgm:cxn modelId="{4740D8E9-240F-4E9F-92F9-0B32378710DA}" srcId="{26A0A264-1DF4-498A-AA82-88E36295DCE3}" destId="{6623AF07-7CC5-430F-8E09-A66DA31753CA}" srcOrd="6" destOrd="0" parTransId="{3F495631-76F1-4ACF-A1FF-742553238F4C}" sibTransId="{9544AD28-E3D5-47C2-A537-4A0A0EFB9D42}"/>
    <dgm:cxn modelId="{C03AB9F5-4F4D-4C69-A1DD-1956FCCE8D06}" type="presOf" srcId="{26A0A264-1DF4-498A-AA82-88E36295DCE3}" destId="{B3CAD6A8-83C6-400C-AE4E-D6905C56C312}" srcOrd="0" destOrd="0" presId="urn:microsoft.com/office/officeart/2005/8/layout/hProcess11"/>
    <dgm:cxn modelId="{746216B5-13A0-41D4-9355-CEB5FA2C58F2}" type="presParOf" srcId="{B3CAD6A8-83C6-400C-AE4E-D6905C56C312}" destId="{1471452F-A595-4E53-81DA-30C2D73090EE}" srcOrd="0" destOrd="0" presId="urn:microsoft.com/office/officeart/2005/8/layout/hProcess11"/>
    <dgm:cxn modelId="{0324F004-6649-4477-9EBC-B51DD8889C32}" type="presParOf" srcId="{B3CAD6A8-83C6-400C-AE4E-D6905C56C312}" destId="{069142DD-4589-466A-A340-D9BA9B6E37FC}" srcOrd="1" destOrd="0" presId="urn:microsoft.com/office/officeart/2005/8/layout/hProcess11"/>
    <dgm:cxn modelId="{EA31070C-1FA3-450C-B484-B8F27889E283}" type="presParOf" srcId="{069142DD-4589-466A-A340-D9BA9B6E37FC}" destId="{E3DD5806-28C4-45BA-AA8D-7B3EE341C22B}" srcOrd="0" destOrd="0" presId="urn:microsoft.com/office/officeart/2005/8/layout/hProcess11"/>
    <dgm:cxn modelId="{F6C8728F-10E4-4D2E-A2BB-F5711AA416B4}" type="presParOf" srcId="{E3DD5806-28C4-45BA-AA8D-7B3EE341C22B}" destId="{08DFEA09-91A5-4E65-A0E0-D0EB543FB9E0}" srcOrd="0" destOrd="0" presId="urn:microsoft.com/office/officeart/2005/8/layout/hProcess11"/>
    <dgm:cxn modelId="{E80A41B5-81CF-44CE-84E8-26ADA04277B8}" type="presParOf" srcId="{E3DD5806-28C4-45BA-AA8D-7B3EE341C22B}" destId="{0482C773-BF72-4F6F-BDCB-BC6C93B84962}" srcOrd="1" destOrd="0" presId="urn:microsoft.com/office/officeart/2005/8/layout/hProcess11"/>
    <dgm:cxn modelId="{BAEC5383-6B6A-4AC7-BF06-FA80AFDDF593}" type="presParOf" srcId="{E3DD5806-28C4-45BA-AA8D-7B3EE341C22B}" destId="{D1C233C3-70C9-4034-B131-761AA7FEF5F2}" srcOrd="2" destOrd="0" presId="urn:microsoft.com/office/officeart/2005/8/layout/hProcess11"/>
    <dgm:cxn modelId="{B97B981D-F046-4808-B30B-FD4845965577}" type="presParOf" srcId="{069142DD-4589-466A-A340-D9BA9B6E37FC}" destId="{C3BDFA3C-E360-42FC-8999-9A9E245674DC}" srcOrd="1" destOrd="0" presId="urn:microsoft.com/office/officeart/2005/8/layout/hProcess11"/>
    <dgm:cxn modelId="{2BCDA18C-65CB-4EDB-8811-5DBC7CB78B5F}" type="presParOf" srcId="{069142DD-4589-466A-A340-D9BA9B6E37FC}" destId="{CF01A950-58E5-4D2F-A0C8-7C9AED4784E5}" srcOrd="2" destOrd="0" presId="urn:microsoft.com/office/officeart/2005/8/layout/hProcess11"/>
    <dgm:cxn modelId="{B9F42CA7-881A-4F9A-95A7-1D638D203756}" type="presParOf" srcId="{CF01A950-58E5-4D2F-A0C8-7C9AED4784E5}" destId="{62173B0F-E99D-4FED-BA14-7A7EF130BAED}" srcOrd="0" destOrd="0" presId="urn:microsoft.com/office/officeart/2005/8/layout/hProcess11"/>
    <dgm:cxn modelId="{92E52C90-8FF9-4466-B157-FB5DF6FFD09E}" type="presParOf" srcId="{CF01A950-58E5-4D2F-A0C8-7C9AED4784E5}" destId="{3D409A17-95FA-4AFF-9F1A-0E4FFDBF8FF4}" srcOrd="1" destOrd="0" presId="urn:microsoft.com/office/officeart/2005/8/layout/hProcess11"/>
    <dgm:cxn modelId="{278A9EDD-12E6-485F-B501-01879538FD97}" type="presParOf" srcId="{CF01A950-58E5-4D2F-A0C8-7C9AED4784E5}" destId="{13E55ACC-85C6-4715-BFF6-9756E78302B2}" srcOrd="2" destOrd="0" presId="urn:microsoft.com/office/officeart/2005/8/layout/hProcess11"/>
    <dgm:cxn modelId="{6C6E645E-444E-4CF1-84BD-705C2EDDFA09}" type="presParOf" srcId="{069142DD-4589-466A-A340-D9BA9B6E37FC}" destId="{AA290136-5181-4BB3-8910-74D25C3A1008}" srcOrd="3" destOrd="0" presId="urn:microsoft.com/office/officeart/2005/8/layout/hProcess11"/>
    <dgm:cxn modelId="{9BDCE6DE-C25A-44F6-9074-3571E977B2D9}" type="presParOf" srcId="{069142DD-4589-466A-A340-D9BA9B6E37FC}" destId="{ABB4B7E4-F502-4C2E-B8EB-72C33F88F66D}" srcOrd="4" destOrd="0" presId="urn:microsoft.com/office/officeart/2005/8/layout/hProcess11"/>
    <dgm:cxn modelId="{D2F1BA40-4529-4F33-BA0C-B9E3CA908874}" type="presParOf" srcId="{ABB4B7E4-F502-4C2E-B8EB-72C33F88F66D}" destId="{BD9B3188-90F3-4C6A-8409-AEC3ED8D47BD}" srcOrd="0" destOrd="0" presId="urn:microsoft.com/office/officeart/2005/8/layout/hProcess11"/>
    <dgm:cxn modelId="{530C7A1C-B8B3-42CB-8F81-0972DA674022}" type="presParOf" srcId="{ABB4B7E4-F502-4C2E-B8EB-72C33F88F66D}" destId="{74E4120A-C82D-48B9-923F-0BE73170F234}" srcOrd="1" destOrd="0" presId="urn:microsoft.com/office/officeart/2005/8/layout/hProcess11"/>
    <dgm:cxn modelId="{73A3EA2F-4497-4B77-B623-8FFB3EB0C873}" type="presParOf" srcId="{ABB4B7E4-F502-4C2E-B8EB-72C33F88F66D}" destId="{F196DF96-BAAB-411D-86AA-9CBE6746D469}" srcOrd="2" destOrd="0" presId="urn:microsoft.com/office/officeart/2005/8/layout/hProcess11"/>
    <dgm:cxn modelId="{567F4E51-4B1C-4599-A6A3-167B1298896B}" type="presParOf" srcId="{069142DD-4589-466A-A340-D9BA9B6E37FC}" destId="{B592695E-63F4-4BFA-9934-9D4CDEE5C635}" srcOrd="5" destOrd="0" presId="urn:microsoft.com/office/officeart/2005/8/layout/hProcess11"/>
    <dgm:cxn modelId="{8BC67400-0CBA-4460-83DD-3C25DE28561F}" type="presParOf" srcId="{069142DD-4589-466A-A340-D9BA9B6E37FC}" destId="{27F2AF03-9E3C-4648-AA55-0F13D1E0F976}" srcOrd="6" destOrd="0" presId="urn:microsoft.com/office/officeart/2005/8/layout/hProcess11"/>
    <dgm:cxn modelId="{6BC0A463-F52B-4836-922F-08F5D8B045AA}" type="presParOf" srcId="{27F2AF03-9E3C-4648-AA55-0F13D1E0F976}" destId="{F5129E53-B1BB-4857-B3A9-26E4C01AC476}" srcOrd="0" destOrd="0" presId="urn:microsoft.com/office/officeart/2005/8/layout/hProcess11"/>
    <dgm:cxn modelId="{F328386B-6DE4-4905-B201-7D7D68D74142}" type="presParOf" srcId="{27F2AF03-9E3C-4648-AA55-0F13D1E0F976}" destId="{E6E225E1-74F4-467B-BF6D-663567365239}" srcOrd="1" destOrd="0" presId="urn:microsoft.com/office/officeart/2005/8/layout/hProcess11"/>
    <dgm:cxn modelId="{B9C7497D-E78F-4685-A4B8-8B74B4C1EEDD}" type="presParOf" srcId="{27F2AF03-9E3C-4648-AA55-0F13D1E0F976}" destId="{6073AE05-FAAA-456C-B191-DCD5B5B82F57}" srcOrd="2" destOrd="0" presId="urn:microsoft.com/office/officeart/2005/8/layout/hProcess11"/>
    <dgm:cxn modelId="{6DC2C5E0-6C14-4BC7-9D97-C37859D90F59}" type="presParOf" srcId="{069142DD-4589-466A-A340-D9BA9B6E37FC}" destId="{91BF5535-F97E-49F8-AA1B-8C3846DF688B}" srcOrd="7" destOrd="0" presId="urn:microsoft.com/office/officeart/2005/8/layout/hProcess11"/>
    <dgm:cxn modelId="{8D0729A9-7E62-4C24-81B6-9CA96CA369AE}" type="presParOf" srcId="{069142DD-4589-466A-A340-D9BA9B6E37FC}" destId="{5592FF95-AB8C-4381-8208-8E505E291370}" srcOrd="8" destOrd="0" presId="urn:microsoft.com/office/officeart/2005/8/layout/hProcess11"/>
    <dgm:cxn modelId="{55630773-7199-4F7E-8CA0-34CB97DFAA2A}" type="presParOf" srcId="{5592FF95-AB8C-4381-8208-8E505E291370}" destId="{0B01D546-A438-43D4-A6BB-0D2EDFD009DA}" srcOrd="0" destOrd="0" presId="urn:microsoft.com/office/officeart/2005/8/layout/hProcess11"/>
    <dgm:cxn modelId="{ABDD57EB-0C86-473E-A172-3041460FB197}" type="presParOf" srcId="{5592FF95-AB8C-4381-8208-8E505E291370}" destId="{A52E8C0F-D01F-47F7-B752-60DA5DA53942}" srcOrd="1" destOrd="0" presId="urn:microsoft.com/office/officeart/2005/8/layout/hProcess11"/>
    <dgm:cxn modelId="{A2E4527D-B726-43EA-A0D1-6EA1C5B0356A}" type="presParOf" srcId="{5592FF95-AB8C-4381-8208-8E505E291370}" destId="{D7F83F3D-81F2-44DE-905F-6E673A8F0998}" srcOrd="2" destOrd="0" presId="urn:microsoft.com/office/officeart/2005/8/layout/hProcess11"/>
    <dgm:cxn modelId="{6D70B929-F1F0-4E60-89C3-965BFFF30F94}" type="presParOf" srcId="{069142DD-4589-466A-A340-D9BA9B6E37FC}" destId="{8D8D1FF7-B5FD-41A0-A67E-745BFDB97A01}" srcOrd="9" destOrd="0" presId="urn:microsoft.com/office/officeart/2005/8/layout/hProcess11"/>
    <dgm:cxn modelId="{E8BAB880-2B7B-4C3E-9F2C-C369FB726322}" type="presParOf" srcId="{069142DD-4589-466A-A340-D9BA9B6E37FC}" destId="{7142C8FC-0828-439A-92E0-554C9DB008CC}" srcOrd="10" destOrd="0" presId="urn:microsoft.com/office/officeart/2005/8/layout/hProcess11"/>
    <dgm:cxn modelId="{58D6B7F9-D0B7-4CC0-97F7-3DA8424D28A9}" type="presParOf" srcId="{7142C8FC-0828-439A-92E0-554C9DB008CC}" destId="{83222214-0A1F-4FB5-80AE-E796F8B0C8FE}" srcOrd="0" destOrd="0" presId="urn:microsoft.com/office/officeart/2005/8/layout/hProcess11"/>
    <dgm:cxn modelId="{F34BA083-90B2-4E4E-B55B-B81372019F5B}" type="presParOf" srcId="{7142C8FC-0828-439A-92E0-554C9DB008CC}" destId="{DE62155A-49DF-4FEB-BD17-2A0EE15F20B7}" srcOrd="1" destOrd="0" presId="urn:microsoft.com/office/officeart/2005/8/layout/hProcess11"/>
    <dgm:cxn modelId="{4205B188-1AC2-4410-911B-AE4ED57F6E0D}" type="presParOf" srcId="{7142C8FC-0828-439A-92E0-554C9DB008CC}" destId="{AF54ADAA-FB0D-4074-8C91-0444E46A4C5D}" srcOrd="2" destOrd="0" presId="urn:microsoft.com/office/officeart/2005/8/layout/hProcess11"/>
    <dgm:cxn modelId="{A5BD05B9-785D-40ED-A372-9D09700AA209}" type="presParOf" srcId="{069142DD-4589-466A-A340-D9BA9B6E37FC}" destId="{DE5C0B79-4726-47F8-8BEA-1FD76B11C08E}" srcOrd="11" destOrd="0" presId="urn:microsoft.com/office/officeart/2005/8/layout/hProcess11"/>
    <dgm:cxn modelId="{1C5B9800-578F-4AC3-ACE2-3B49F707CD9D}" type="presParOf" srcId="{069142DD-4589-466A-A340-D9BA9B6E37FC}" destId="{B57C6C20-88F0-4144-B3AD-8EE4FF6862DE}" srcOrd="12" destOrd="0" presId="urn:microsoft.com/office/officeart/2005/8/layout/hProcess11"/>
    <dgm:cxn modelId="{15488BD8-6BAF-4F4D-8787-871EB352783A}" type="presParOf" srcId="{B57C6C20-88F0-4144-B3AD-8EE4FF6862DE}" destId="{296173EC-700E-42F8-BA00-A76AF04A1171}" srcOrd="0" destOrd="0" presId="urn:microsoft.com/office/officeart/2005/8/layout/hProcess11"/>
    <dgm:cxn modelId="{DE54EBC1-B0BC-4316-B2F4-2D49E74EECA4}" type="presParOf" srcId="{B57C6C20-88F0-4144-B3AD-8EE4FF6862DE}" destId="{A468776D-C705-4E88-872C-3E9081FDDC78}" srcOrd="1" destOrd="0" presId="urn:microsoft.com/office/officeart/2005/8/layout/hProcess11"/>
    <dgm:cxn modelId="{15F882AA-D059-4807-BBBF-9A40B84C10AF}" type="presParOf" srcId="{B57C6C20-88F0-4144-B3AD-8EE4FF6862DE}" destId="{94F09A27-F700-4672-8DBD-06F63952F7E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9A4E54-784F-4E46-9144-D377F3FB8E8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D4FD5A-59CB-4185-8A27-45EF73E1E4C1}">
      <dgm:prSet phldrT="[Text]"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Strengthening </a:t>
          </a:r>
          <a:r>
            <a:rPr lang="en-US" sz="2000" b="1" dirty="0" err="1">
              <a:solidFill>
                <a:srgbClr val="FF0000"/>
              </a:solidFill>
            </a:rPr>
            <a:t>WinS</a:t>
          </a:r>
          <a:r>
            <a:rPr lang="en-US" sz="2000" b="1" dirty="0">
              <a:solidFill>
                <a:srgbClr val="FF0000"/>
              </a:solidFill>
            </a:rPr>
            <a:t> Monitoring &amp; SDG and EMIS</a:t>
          </a:r>
          <a:endParaRPr lang="en-US" sz="2000" dirty="0">
            <a:solidFill>
              <a:schemeClr val="tx1"/>
            </a:solidFill>
          </a:endParaRPr>
        </a:p>
      </dgm:t>
    </dgm:pt>
    <dgm:pt modelId="{D427833F-35DA-4E8F-96B5-37F9691CA417}" type="parTrans" cxnId="{222BF852-3C64-4BBC-9E1B-B7330718332C}">
      <dgm:prSet/>
      <dgm:spPr/>
      <dgm:t>
        <a:bodyPr/>
        <a:lstStyle/>
        <a:p>
          <a:endParaRPr lang="en-US" sz="2000"/>
        </a:p>
      </dgm:t>
    </dgm:pt>
    <dgm:pt modelId="{7E96F680-ED47-47C4-B12F-58F5AB3A2BA8}" type="sibTrans" cxnId="{222BF852-3C64-4BBC-9E1B-B7330718332C}">
      <dgm:prSet/>
      <dgm:spPr/>
      <dgm:t>
        <a:bodyPr/>
        <a:lstStyle/>
        <a:p>
          <a:endParaRPr lang="en-US" sz="2000"/>
        </a:p>
      </dgm:t>
    </dgm:pt>
    <dgm:pt modelId="{112687DF-3B40-47B1-AF4F-9325954B211D}">
      <dgm:prSet phldrT="[Text]"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WinS implementation at Scale and Three Star Approach: Operation and Maintenance</a:t>
          </a:r>
          <a:endParaRPr lang="en-US" sz="2000" dirty="0">
            <a:solidFill>
              <a:schemeClr val="tx1"/>
            </a:solidFill>
          </a:endParaRPr>
        </a:p>
      </dgm:t>
    </dgm:pt>
    <dgm:pt modelId="{A1EE757C-E1DF-4045-AFBE-AB5B70B19348}" type="parTrans" cxnId="{7439FF73-362A-4FD1-9507-8CAD39DE913A}">
      <dgm:prSet/>
      <dgm:spPr/>
      <dgm:t>
        <a:bodyPr/>
        <a:lstStyle/>
        <a:p>
          <a:endParaRPr lang="en-US" sz="2000"/>
        </a:p>
      </dgm:t>
    </dgm:pt>
    <dgm:pt modelId="{006922CB-B603-4286-A324-70C865856497}" type="sibTrans" cxnId="{7439FF73-362A-4FD1-9507-8CAD39DE913A}">
      <dgm:prSet/>
      <dgm:spPr/>
      <dgm:t>
        <a:bodyPr/>
        <a:lstStyle/>
        <a:p>
          <a:endParaRPr lang="en-US" sz="2000"/>
        </a:p>
      </dgm:t>
    </dgm:pt>
    <dgm:pt modelId="{8C0F79E6-36C9-4028-B734-EEC6B8C0E415}">
      <dgm:prSet phldrT="[Text]"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Menstrual hygiene management &amp; Gender</a:t>
          </a:r>
          <a:endParaRPr lang="en-US" sz="2000" dirty="0"/>
        </a:p>
      </dgm:t>
    </dgm:pt>
    <dgm:pt modelId="{C2A6B82E-CF82-435A-9072-DA7A3E2B67AE}" type="parTrans" cxnId="{F019C450-128E-40B4-87CF-FB318F5ECF02}">
      <dgm:prSet/>
      <dgm:spPr/>
      <dgm:t>
        <a:bodyPr/>
        <a:lstStyle/>
        <a:p>
          <a:endParaRPr lang="en-US" sz="2000"/>
        </a:p>
      </dgm:t>
    </dgm:pt>
    <dgm:pt modelId="{5CED6A1D-4F58-40EB-8000-7900827691B3}" type="sibTrans" cxnId="{F019C450-128E-40B4-87CF-FB318F5ECF02}">
      <dgm:prSet/>
      <dgm:spPr/>
      <dgm:t>
        <a:bodyPr/>
        <a:lstStyle/>
        <a:p>
          <a:endParaRPr lang="en-US" sz="2000"/>
        </a:p>
      </dgm:t>
    </dgm:pt>
    <dgm:pt modelId="{AC653D29-5747-4736-8A41-194CDD04982C}">
      <dgm:prSet custT="1"/>
      <dgm:spPr/>
      <dgm:t>
        <a:bodyPr/>
        <a:lstStyle/>
        <a:p>
          <a:r>
            <a:rPr lang="en-US" sz="2000" b="1">
              <a:solidFill>
                <a:srgbClr val="FF0000"/>
              </a:solidFill>
            </a:rPr>
            <a:t>WinS as a human right for all children </a:t>
          </a:r>
          <a:endParaRPr lang="en-US" sz="2000" dirty="0"/>
        </a:p>
      </dgm:t>
    </dgm:pt>
    <dgm:pt modelId="{2B37941B-5071-484E-9329-229471BC7A76}" type="parTrans" cxnId="{7FE24163-3502-49BD-8564-24135189750A}">
      <dgm:prSet/>
      <dgm:spPr/>
      <dgm:t>
        <a:bodyPr/>
        <a:lstStyle/>
        <a:p>
          <a:endParaRPr lang="en-US" sz="2000"/>
        </a:p>
      </dgm:t>
    </dgm:pt>
    <dgm:pt modelId="{5B8AD2E3-E059-46E7-AA33-92BE37EA0F12}" type="sibTrans" cxnId="{7FE24163-3502-49BD-8564-24135189750A}">
      <dgm:prSet/>
      <dgm:spPr/>
      <dgm:t>
        <a:bodyPr/>
        <a:lstStyle/>
        <a:p>
          <a:endParaRPr lang="en-US" sz="2000"/>
        </a:p>
      </dgm:t>
    </dgm:pt>
    <dgm:pt modelId="{96416001-4A96-4D08-A3BB-FFF7D5819435}">
      <dgm:prSet custT="1"/>
      <dgm:spPr/>
      <dgm:t>
        <a:bodyPr/>
        <a:lstStyle/>
        <a:p>
          <a:r>
            <a:rPr lang="en-US" sz="2000" b="1">
              <a:solidFill>
                <a:srgbClr val="FF0000"/>
              </a:solidFill>
            </a:rPr>
            <a:t>Improved WinS implementation  quality </a:t>
          </a:r>
          <a:endParaRPr lang="en-US" sz="2000" dirty="0"/>
        </a:p>
      </dgm:t>
    </dgm:pt>
    <dgm:pt modelId="{16DD849A-3CA2-418F-A43A-ACC161D73A79}" type="parTrans" cxnId="{A3F12545-7608-48B5-8B49-AC3309B1265D}">
      <dgm:prSet/>
      <dgm:spPr/>
      <dgm:t>
        <a:bodyPr/>
        <a:lstStyle/>
        <a:p>
          <a:endParaRPr lang="en-US" sz="2000"/>
        </a:p>
      </dgm:t>
    </dgm:pt>
    <dgm:pt modelId="{3EB7196C-A483-438C-BF23-75509946C384}" type="sibTrans" cxnId="{A3F12545-7608-48B5-8B49-AC3309B1265D}">
      <dgm:prSet/>
      <dgm:spPr/>
      <dgm:t>
        <a:bodyPr/>
        <a:lstStyle/>
        <a:p>
          <a:endParaRPr lang="en-US" sz="2000"/>
        </a:p>
      </dgm:t>
    </dgm:pt>
    <dgm:pt modelId="{423CC10A-E483-49E9-B8DF-683F8D1F9D3F}" type="pres">
      <dgm:prSet presAssocID="{1B9A4E54-784F-4E46-9144-D377F3FB8E81}" presName="Name0" presStyleCnt="0">
        <dgm:presLayoutVars>
          <dgm:chMax val="7"/>
          <dgm:chPref val="7"/>
          <dgm:dir/>
        </dgm:presLayoutVars>
      </dgm:prSet>
      <dgm:spPr/>
    </dgm:pt>
    <dgm:pt modelId="{04E9FC80-6989-49D2-96BC-E5A8FFA5D0E2}" type="pres">
      <dgm:prSet presAssocID="{1B9A4E54-784F-4E46-9144-D377F3FB8E81}" presName="Name1" presStyleCnt="0"/>
      <dgm:spPr/>
    </dgm:pt>
    <dgm:pt modelId="{5CDFA031-E946-4A06-B679-82568ACF15C4}" type="pres">
      <dgm:prSet presAssocID="{1B9A4E54-784F-4E46-9144-D377F3FB8E81}" presName="cycle" presStyleCnt="0"/>
      <dgm:spPr/>
    </dgm:pt>
    <dgm:pt modelId="{421F19CC-DAED-4B37-9B4D-CF29992A797F}" type="pres">
      <dgm:prSet presAssocID="{1B9A4E54-784F-4E46-9144-D377F3FB8E81}" presName="srcNode" presStyleLbl="node1" presStyleIdx="0" presStyleCnt="5"/>
      <dgm:spPr/>
    </dgm:pt>
    <dgm:pt modelId="{1FCAB9D4-3A69-4AE3-93E3-E17015373404}" type="pres">
      <dgm:prSet presAssocID="{1B9A4E54-784F-4E46-9144-D377F3FB8E81}" presName="conn" presStyleLbl="parChTrans1D2" presStyleIdx="0" presStyleCnt="1"/>
      <dgm:spPr/>
    </dgm:pt>
    <dgm:pt modelId="{D0E50BC5-559D-4C06-AC63-9EDB5A63FF5C}" type="pres">
      <dgm:prSet presAssocID="{1B9A4E54-784F-4E46-9144-D377F3FB8E81}" presName="extraNode" presStyleLbl="node1" presStyleIdx="0" presStyleCnt="5"/>
      <dgm:spPr/>
    </dgm:pt>
    <dgm:pt modelId="{8904E184-3A0B-4F76-B41C-C3212361F5B1}" type="pres">
      <dgm:prSet presAssocID="{1B9A4E54-784F-4E46-9144-D377F3FB8E81}" presName="dstNode" presStyleLbl="node1" presStyleIdx="0" presStyleCnt="5"/>
      <dgm:spPr/>
    </dgm:pt>
    <dgm:pt modelId="{4B3CDFC7-8895-4ADB-B8AB-DF946DA82217}" type="pres">
      <dgm:prSet presAssocID="{1ED4FD5A-59CB-4185-8A27-45EF73E1E4C1}" presName="text_1" presStyleLbl="node1" presStyleIdx="0" presStyleCnt="5" custScaleY="55253">
        <dgm:presLayoutVars>
          <dgm:bulletEnabled val="1"/>
        </dgm:presLayoutVars>
      </dgm:prSet>
      <dgm:spPr/>
    </dgm:pt>
    <dgm:pt modelId="{7EBF7510-A914-4798-B0EA-B095CB492D5D}" type="pres">
      <dgm:prSet presAssocID="{1ED4FD5A-59CB-4185-8A27-45EF73E1E4C1}" presName="accent_1" presStyleCnt="0"/>
      <dgm:spPr/>
    </dgm:pt>
    <dgm:pt modelId="{BD943672-EFEB-4370-814E-A300E06FED0A}" type="pres">
      <dgm:prSet presAssocID="{1ED4FD5A-59CB-4185-8A27-45EF73E1E4C1}" presName="accentRepeatNode" presStyleLbl="solidFgAcc1" presStyleIdx="0" presStyleCnt="5"/>
      <dgm:spPr/>
    </dgm:pt>
    <dgm:pt modelId="{2DF9A4AE-4CB5-4220-9D76-4F2DD72109A2}" type="pres">
      <dgm:prSet presAssocID="{112687DF-3B40-47B1-AF4F-9325954B211D}" presName="text_2" presStyleLbl="node1" presStyleIdx="1" presStyleCnt="5">
        <dgm:presLayoutVars>
          <dgm:bulletEnabled val="1"/>
        </dgm:presLayoutVars>
      </dgm:prSet>
      <dgm:spPr/>
    </dgm:pt>
    <dgm:pt modelId="{62D7B07F-A72B-45C6-816F-8A8319E4AB1E}" type="pres">
      <dgm:prSet presAssocID="{112687DF-3B40-47B1-AF4F-9325954B211D}" presName="accent_2" presStyleCnt="0"/>
      <dgm:spPr/>
    </dgm:pt>
    <dgm:pt modelId="{218013DF-9104-4C0E-94B5-7F667937B577}" type="pres">
      <dgm:prSet presAssocID="{112687DF-3B40-47B1-AF4F-9325954B211D}" presName="accentRepeatNode" presStyleLbl="solidFgAcc1" presStyleIdx="1" presStyleCnt="5"/>
      <dgm:spPr/>
    </dgm:pt>
    <dgm:pt modelId="{CF5CB807-F689-435B-99C1-69326C4F2156}" type="pres">
      <dgm:prSet presAssocID="{8C0F79E6-36C9-4028-B734-EEC6B8C0E415}" presName="text_3" presStyleLbl="node1" presStyleIdx="2" presStyleCnt="5">
        <dgm:presLayoutVars>
          <dgm:bulletEnabled val="1"/>
        </dgm:presLayoutVars>
      </dgm:prSet>
      <dgm:spPr/>
    </dgm:pt>
    <dgm:pt modelId="{382D8112-BBF5-4FED-B66C-E8096845F751}" type="pres">
      <dgm:prSet presAssocID="{8C0F79E6-36C9-4028-B734-EEC6B8C0E415}" presName="accent_3" presStyleCnt="0"/>
      <dgm:spPr/>
    </dgm:pt>
    <dgm:pt modelId="{4B913787-6F74-4F4B-A874-5F345319E716}" type="pres">
      <dgm:prSet presAssocID="{8C0F79E6-36C9-4028-B734-EEC6B8C0E415}" presName="accentRepeatNode" presStyleLbl="solidFgAcc1" presStyleIdx="2" presStyleCnt="5"/>
      <dgm:spPr/>
    </dgm:pt>
    <dgm:pt modelId="{4C707D1A-4BF4-4FC1-BCA2-36D9879E6893}" type="pres">
      <dgm:prSet presAssocID="{AC653D29-5747-4736-8A41-194CDD04982C}" presName="text_4" presStyleLbl="node1" presStyleIdx="3" presStyleCnt="5">
        <dgm:presLayoutVars>
          <dgm:bulletEnabled val="1"/>
        </dgm:presLayoutVars>
      </dgm:prSet>
      <dgm:spPr/>
    </dgm:pt>
    <dgm:pt modelId="{FDBB9E2D-6A46-477F-9B68-E05C5E1B434F}" type="pres">
      <dgm:prSet presAssocID="{AC653D29-5747-4736-8A41-194CDD04982C}" presName="accent_4" presStyleCnt="0"/>
      <dgm:spPr/>
    </dgm:pt>
    <dgm:pt modelId="{52750C84-2D2C-4A61-84A6-A48EE059B198}" type="pres">
      <dgm:prSet presAssocID="{AC653D29-5747-4736-8A41-194CDD04982C}" presName="accentRepeatNode" presStyleLbl="solidFgAcc1" presStyleIdx="3" presStyleCnt="5"/>
      <dgm:spPr/>
    </dgm:pt>
    <dgm:pt modelId="{D411FF39-7A42-4B21-9560-100DAB3A4F03}" type="pres">
      <dgm:prSet presAssocID="{96416001-4A96-4D08-A3BB-FFF7D5819435}" presName="text_5" presStyleLbl="node1" presStyleIdx="4" presStyleCnt="5">
        <dgm:presLayoutVars>
          <dgm:bulletEnabled val="1"/>
        </dgm:presLayoutVars>
      </dgm:prSet>
      <dgm:spPr/>
    </dgm:pt>
    <dgm:pt modelId="{F2168C11-C260-4A27-9D5D-B1A74CD9BE5B}" type="pres">
      <dgm:prSet presAssocID="{96416001-4A96-4D08-A3BB-FFF7D5819435}" presName="accent_5" presStyleCnt="0"/>
      <dgm:spPr/>
    </dgm:pt>
    <dgm:pt modelId="{45D0B741-88FA-4EDD-8E23-BF6223EE3B83}" type="pres">
      <dgm:prSet presAssocID="{96416001-4A96-4D08-A3BB-FFF7D5819435}" presName="accentRepeatNode" presStyleLbl="solidFgAcc1" presStyleIdx="4" presStyleCnt="5"/>
      <dgm:spPr/>
    </dgm:pt>
  </dgm:ptLst>
  <dgm:cxnLst>
    <dgm:cxn modelId="{2183F51B-C482-494C-80F6-E04ADC065663}" type="presOf" srcId="{8C0F79E6-36C9-4028-B734-EEC6B8C0E415}" destId="{CF5CB807-F689-435B-99C1-69326C4F2156}" srcOrd="0" destOrd="0" presId="urn:microsoft.com/office/officeart/2008/layout/VerticalCurvedList"/>
    <dgm:cxn modelId="{7EE57B1F-3B7B-4B29-9143-B38C9E241063}" type="presOf" srcId="{1B9A4E54-784F-4E46-9144-D377F3FB8E81}" destId="{423CC10A-E483-49E9-B8DF-683F8D1F9D3F}" srcOrd="0" destOrd="0" presId="urn:microsoft.com/office/officeart/2008/layout/VerticalCurvedList"/>
    <dgm:cxn modelId="{CAB05D62-697B-48CE-AD8E-C9DB76AC9C4C}" type="presOf" srcId="{7E96F680-ED47-47C4-B12F-58F5AB3A2BA8}" destId="{1FCAB9D4-3A69-4AE3-93E3-E17015373404}" srcOrd="0" destOrd="0" presId="urn:microsoft.com/office/officeart/2008/layout/VerticalCurvedList"/>
    <dgm:cxn modelId="{7FE24163-3502-49BD-8564-24135189750A}" srcId="{1B9A4E54-784F-4E46-9144-D377F3FB8E81}" destId="{AC653D29-5747-4736-8A41-194CDD04982C}" srcOrd="3" destOrd="0" parTransId="{2B37941B-5071-484E-9329-229471BC7A76}" sibTransId="{5B8AD2E3-E059-46E7-AA33-92BE37EA0F12}"/>
    <dgm:cxn modelId="{A3F12545-7608-48B5-8B49-AC3309B1265D}" srcId="{1B9A4E54-784F-4E46-9144-D377F3FB8E81}" destId="{96416001-4A96-4D08-A3BB-FFF7D5819435}" srcOrd="4" destOrd="0" parTransId="{16DD849A-3CA2-418F-A43A-ACC161D73A79}" sibTransId="{3EB7196C-A483-438C-BF23-75509946C384}"/>
    <dgm:cxn modelId="{F019C450-128E-40B4-87CF-FB318F5ECF02}" srcId="{1B9A4E54-784F-4E46-9144-D377F3FB8E81}" destId="{8C0F79E6-36C9-4028-B734-EEC6B8C0E415}" srcOrd="2" destOrd="0" parTransId="{C2A6B82E-CF82-435A-9072-DA7A3E2B67AE}" sibTransId="{5CED6A1D-4F58-40EB-8000-7900827691B3}"/>
    <dgm:cxn modelId="{222BF852-3C64-4BBC-9E1B-B7330718332C}" srcId="{1B9A4E54-784F-4E46-9144-D377F3FB8E81}" destId="{1ED4FD5A-59CB-4185-8A27-45EF73E1E4C1}" srcOrd="0" destOrd="0" parTransId="{D427833F-35DA-4E8F-96B5-37F9691CA417}" sibTransId="{7E96F680-ED47-47C4-B12F-58F5AB3A2BA8}"/>
    <dgm:cxn modelId="{7439FF73-362A-4FD1-9507-8CAD39DE913A}" srcId="{1B9A4E54-784F-4E46-9144-D377F3FB8E81}" destId="{112687DF-3B40-47B1-AF4F-9325954B211D}" srcOrd="1" destOrd="0" parTransId="{A1EE757C-E1DF-4045-AFBE-AB5B70B19348}" sibTransId="{006922CB-B603-4286-A324-70C865856497}"/>
    <dgm:cxn modelId="{7A7BAF58-362C-4F20-ACE2-1F6EA9782C35}" type="presOf" srcId="{112687DF-3B40-47B1-AF4F-9325954B211D}" destId="{2DF9A4AE-4CB5-4220-9D76-4F2DD72109A2}" srcOrd="0" destOrd="0" presId="urn:microsoft.com/office/officeart/2008/layout/VerticalCurvedList"/>
    <dgm:cxn modelId="{C07E5B9B-9923-4BCA-ABAE-D9D7EB7F7A43}" type="presOf" srcId="{96416001-4A96-4D08-A3BB-FFF7D5819435}" destId="{D411FF39-7A42-4B21-9560-100DAB3A4F03}" srcOrd="0" destOrd="0" presId="urn:microsoft.com/office/officeart/2008/layout/VerticalCurvedList"/>
    <dgm:cxn modelId="{92F8ADB9-A1F4-4EA2-9D10-4517F9C09381}" type="presOf" srcId="{AC653D29-5747-4736-8A41-194CDD04982C}" destId="{4C707D1A-4BF4-4FC1-BCA2-36D9879E6893}" srcOrd="0" destOrd="0" presId="urn:microsoft.com/office/officeart/2008/layout/VerticalCurvedList"/>
    <dgm:cxn modelId="{FF372EE2-01C7-406D-BE97-C3E308E933B6}" type="presOf" srcId="{1ED4FD5A-59CB-4185-8A27-45EF73E1E4C1}" destId="{4B3CDFC7-8895-4ADB-B8AB-DF946DA82217}" srcOrd="0" destOrd="0" presId="urn:microsoft.com/office/officeart/2008/layout/VerticalCurvedList"/>
    <dgm:cxn modelId="{F9973D70-9217-4537-A091-62088CAD213F}" type="presParOf" srcId="{423CC10A-E483-49E9-B8DF-683F8D1F9D3F}" destId="{04E9FC80-6989-49D2-96BC-E5A8FFA5D0E2}" srcOrd="0" destOrd="0" presId="urn:microsoft.com/office/officeart/2008/layout/VerticalCurvedList"/>
    <dgm:cxn modelId="{46F1B859-0A56-4DC3-9AD8-76297A4AFD36}" type="presParOf" srcId="{04E9FC80-6989-49D2-96BC-E5A8FFA5D0E2}" destId="{5CDFA031-E946-4A06-B679-82568ACF15C4}" srcOrd="0" destOrd="0" presId="urn:microsoft.com/office/officeart/2008/layout/VerticalCurvedList"/>
    <dgm:cxn modelId="{B1E11281-0900-4589-AD57-49AA8029AB7C}" type="presParOf" srcId="{5CDFA031-E946-4A06-B679-82568ACF15C4}" destId="{421F19CC-DAED-4B37-9B4D-CF29992A797F}" srcOrd="0" destOrd="0" presId="urn:microsoft.com/office/officeart/2008/layout/VerticalCurvedList"/>
    <dgm:cxn modelId="{228CE6B7-0D3E-472C-96A4-83F6835C1F4C}" type="presParOf" srcId="{5CDFA031-E946-4A06-B679-82568ACF15C4}" destId="{1FCAB9D4-3A69-4AE3-93E3-E17015373404}" srcOrd="1" destOrd="0" presId="urn:microsoft.com/office/officeart/2008/layout/VerticalCurvedList"/>
    <dgm:cxn modelId="{A20074C6-FC03-4041-90C8-A000BD2ADF8E}" type="presParOf" srcId="{5CDFA031-E946-4A06-B679-82568ACF15C4}" destId="{D0E50BC5-559D-4C06-AC63-9EDB5A63FF5C}" srcOrd="2" destOrd="0" presId="urn:microsoft.com/office/officeart/2008/layout/VerticalCurvedList"/>
    <dgm:cxn modelId="{1D60CA45-A269-4003-9DD9-D72147469148}" type="presParOf" srcId="{5CDFA031-E946-4A06-B679-82568ACF15C4}" destId="{8904E184-3A0B-4F76-B41C-C3212361F5B1}" srcOrd="3" destOrd="0" presId="urn:microsoft.com/office/officeart/2008/layout/VerticalCurvedList"/>
    <dgm:cxn modelId="{DEB8B8E6-6678-406B-BB32-3549E758684B}" type="presParOf" srcId="{04E9FC80-6989-49D2-96BC-E5A8FFA5D0E2}" destId="{4B3CDFC7-8895-4ADB-B8AB-DF946DA82217}" srcOrd="1" destOrd="0" presId="urn:microsoft.com/office/officeart/2008/layout/VerticalCurvedList"/>
    <dgm:cxn modelId="{0A37E6E5-CC52-4EB0-9D6D-E6EDA8F97432}" type="presParOf" srcId="{04E9FC80-6989-49D2-96BC-E5A8FFA5D0E2}" destId="{7EBF7510-A914-4798-B0EA-B095CB492D5D}" srcOrd="2" destOrd="0" presId="urn:microsoft.com/office/officeart/2008/layout/VerticalCurvedList"/>
    <dgm:cxn modelId="{52FD2CEF-7BA5-452D-B46E-13AB0496CBEB}" type="presParOf" srcId="{7EBF7510-A914-4798-B0EA-B095CB492D5D}" destId="{BD943672-EFEB-4370-814E-A300E06FED0A}" srcOrd="0" destOrd="0" presId="urn:microsoft.com/office/officeart/2008/layout/VerticalCurvedList"/>
    <dgm:cxn modelId="{5A341BA0-14BF-4DA6-9537-9EB201B312CE}" type="presParOf" srcId="{04E9FC80-6989-49D2-96BC-E5A8FFA5D0E2}" destId="{2DF9A4AE-4CB5-4220-9D76-4F2DD72109A2}" srcOrd="3" destOrd="0" presId="urn:microsoft.com/office/officeart/2008/layout/VerticalCurvedList"/>
    <dgm:cxn modelId="{D38F9BD7-2D47-4651-BB10-2976DD0DC8BB}" type="presParOf" srcId="{04E9FC80-6989-49D2-96BC-E5A8FFA5D0E2}" destId="{62D7B07F-A72B-45C6-816F-8A8319E4AB1E}" srcOrd="4" destOrd="0" presId="urn:microsoft.com/office/officeart/2008/layout/VerticalCurvedList"/>
    <dgm:cxn modelId="{1C40F46E-51CB-4FF7-9E7D-DC4CC337E2DD}" type="presParOf" srcId="{62D7B07F-A72B-45C6-816F-8A8319E4AB1E}" destId="{218013DF-9104-4C0E-94B5-7F667937B577}" srcOrd="0" destOrd="0" presId="urn:microsoft.com/office/officeart/2008/layout/VerticalCurvedList"/>
    <dgm:cxn modelId="{809CE9F0-19AD-4FB2-BD31-4CDEB8A19B7C}" type="presParOf" srcId="{04E9FC80-6989-49D2-96BC-E5A8FFA5D0E2}" destId="{CF5CB807-F689-435B-99C1-69326C4F2156}" srcOrd="5" destOrd="0" presId="urn:microsoft.com/office/officeart/2008/layout/VerticalCurvedList"/>
    <dgm:cxn modelId="{E4497638-0C22-4DE9-9B7A-FEB79D08C1CC}" type="presParOf" srcId="{04E9FC80-6989-49D2-96BC-E5A8FFA5D0E2}" destId="{382D8112-BBF5-4FED-B66C-E8096845F751}" srcOrd="6" destOrd="0" presId="urn:microsoft.com/office/officeart/2008/layout/VerticalCurvedList"/>
    <dgm:cxn modelId="{1A91DA36-5225-4CFA-85D1-3103AA788EA1}" type="presParOf" srcId="{382D8112-BBF5-4FED-B66C-E8096845F751}" destId="{4B913787-6F74-4F4B-A874-5F345319E716}" srcOrd="0" destOrd="0" presId="urn:microsoft.com/office/officeart/2008/layout/VerticalCurvedList"/>
    <dgm:cxn modelId="{EFE4B19D-6542-4FB3-8AC2-F24C2C9E1769}" type="presParOf" srcId="{04E9FC80-6989-49D2-96BC-E5A8FFA5D0E2}" destId="{4C707D1A-4BF4-4FC1-BCA2-36D9879E6893}" srcOrd="7" destOrd="0" presId="urn:microsoft.com/office/officeart/2008/layout/VerticalCurvedList"/>
    <dgm:cxn modelId="{ED4D20A1-6318-4E20-BF9E-77ED7983DF05}" type="presParOf" srcId="{04E9FC80-6989-49D2-96BC-E5A8FFA5D0E2}" destId="{FDBB9E2D-6A46-477F-9B68-E05C5E1B434F}" srcOrd="8" destOrd="0" presId="urn:microsoft.com/office/officeart/2008/layout/VerticalCurvedList"/>
    <dgm:cxn modelId="{37D96047-C53D-40DA-B1B5-C82FE2DE5F39}" type="presParOf" srcId="{FDBB9E2D-6A46-477F-9B68-E05C5E1B434F}" destId="{52750C84-2D2C-4A61-84A6-A48EE059B198}" srcOrd="0" destOrd="0" presId="urn:microsoft.com/office/officeart/2008/layout/VerticalCurvedList"/>
    <dgm:cxn modelId="{DA62A358-1D26-48B7-952B-02A9FC2C3CA3}" type="presParOf" srcId="{04E9FC80-6989-49D2-96BC-E5A8FFA5D0E2}" destId="{D411FF39-7A42-4B21-9560-100DAB3A4F03}" srcOrd="9" destOrd="0" presId="urn:microsoft.com/office/officeart/2008/layout/VerticalCurvedList"/>
    <dgm:cxn modelId="{3655B4EE-D24D-4357-8997-EEAD87363842}" type="presParOf" srcId="{04E9FC80-6989-49D2-96BC-E5A8FFA5D0E2}" destId="{F2168C11-C260-4A27-9D5D-B1A74CD9BE5B}" srcOrd="10" destOrd="0" presId="urn:microsoft.com/office/officeart/2008/layout/VerticalCurvedList"/>
    <dgm:cxn modelId="{0D481966-0697-4D9D-BAE4-251DEA530577}" type="presParOf" srcId="{F2168C11-C260-4A27-9D5D-B1A74CD9BE5B}" destId="{45D0B741-88FA-4EDD-8E23-BF6223EE3B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C0526F-E3B0-4F16-AD09-6687BF838AEE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6E9ED09-19A3-46E2-A511-A4C3894EB6ED}">
      <dgm:prSet phldrT="[Text]" custT="1"/>
      <dgm:spPr/>
      <dgm:t>
        <a:bodyPr/>
        <a:lstStyle/>
        <a:p>
          <a:r>
            <a:rPr lang="en-US" sz="2400" kern="1200">
              <a:latin typeface="Calibri" panose="020F0502020204030204"/>
              <a:ea typeface="+mn-ea"/>
              <a:cs typeface="+mn-cs"/>
            </a:rPr>
            <a:t>Policy and Planning </a:t>
          </a:r>
          <a:endParaRPr lang="en-US" sz="2400" kern="1200" dirty="0">
            <a:latin typeface="Calibri" panose="020F0502020204030204"/>
            <a:ea typeface="+mn-ea"/>
            <a:cs typeface="+mn-cs"/>
          </a:endParaRPr>
        </a:p>
      </dgm:t>
    </dgm:pt>
    <dgm:pt modelId="{B8F76831-5202-4455-8BEF-38A41D82F10D}" type="parTrans" cxnId="{77112314-6C52-47F1-AD45-343C434E724F}">
      <dgm:prSet/>
      <dgm:spPr/>
      <dgm:t>
        <a:bodyPr/>
        <a:lstStyle/>
        <a:p>
          <a:endParaRPr lang="en-US" sz="2400"/>
        </a:p>
      </dgm:t>
    </dgm:pt>
    <dgm:pt modelId="{28C6B758-A235-4AA5-A2C5-364097C25CF6}" type="sibTrans" cxnId="{77112314-6C52-47F1-AD45-343C434E724F}">
      <dgm:prSet/>
      <dgm:spPr/>
      <dgm:t>
        <a:bodyPr/>
        <a:lstStyle/>
        <a:p>
          <a:endParaRPr lang="en-US" sz="2400"/>
        </a:p>
      </dgm:t>
    </dgm:pt>
    <dgm:pt modelId="{C486C42A-95D1-4CE4-BF96-C79F9B74C6CD}">
      <dgm:prSet phldrT="[Text]" custT="1"/>
      <dgm:spPr/>
      <dgm:t>
        <a:bodyPr/>
        <a:lstStyle/>
        <a:p>
          <a:r>
            <a:rPr lang="en-US" sz="1050" dirty="0"/>
            <a:t>Is there a national policy on WinS?</a:t>
          </a:r>
        </a:p>
      </dgm:t>
    </dgm:pt>
    <dgm:pt modelId="{88053DCE-E3D9-4F9F-A5E0-CCBB75E190D2}" type="parTrans" cxnId="{8BD7F923-A564-47CA-9BD2-E02B12BB96CE}">
      <dgm:prSet/>
      <dgm:spPr/>
      <dgm:t>
        <a:bodyPr/>
        <a:lstStyle/>
        <a:p>
          <a:endParaRPr lang="en-US" sz="2400"/>
        </a:p>
      </dgm:t>
    </dgm:pt>
    <dgm:pt modelId="{FC69EDEC-E0FD-44E9-9983-C5F0EE80C9C2}" type="sibTrans" cxnId="{8BD7F923-A564-47CA-9BD2-E02B12BB96CE}">
      <dgm:prSet/>
      <dgm:spPr/>
      <dgm:t>
        <a:bodyPr/>
        <a:lstStyle/>
        <a:p>
          <a:endParaRPr lang="en-US" sz="2400"/>
        </a:p>
      </dgm:t>
    </dgm:pt>
    <dgm:pt modelId="{C44A21D9-BAB4-41B0-972D-6522B3E273CF}">
      <dgm:prSet phldrT="[Text]" custT="1"/>
      <dgm:spPr/>
      <dgm:t>
        <a:bodyPr/>
        <a:lstStyle/>
        <a:p>
          <a:r>
            <a:rPr lang="en-US" sz="2400" kern="1200">
              <a:latin typeface="Calibri" panose="020F0502020204030204"/>
              <a:ea typeface="+mn-ea"/>
              <a:cs typeface="+mn-cs"/>
            </a:rPr>
            <a:t>Budget &amp; Expenditure </a:t>
          </a:r>
          <a:endParaRPr lang="en-US" sz="2400" kern="1200" dirty="0">
            <a:latin typeface="Calibri" panose="020F0502020204030204"/>
            <a:ea typeface="+mn-ea"/>
            <a:cs typeface="+mn-cs"/>
          </a:endParaRPr>
        </a:p>
      </dgm:t>
    </dgm:pt>
    <dgm:pt modelId="{9861964B-B7C4-409B-853E-86AC58FF595B}" type="parTrans" cxnId="{EB7D7574-DD7F-41AF-864E-3FB9898BBA19}">
      <dgm:prSet/>
      <dgm:spPr/>
      <dgm:t>
        <a:bodyPr/>
        <a:lstStyle/>
        <a:p>
          <a:endParaRPr lang="en-US" sz="2400"/>
        </a:p>
      </dgm:t>
    </dgm:pt>
    <dgm:pt modelId="{5F00A6D8-D477-4F6D-B817-A2159878AD30}" type="sibTrans" cxnId="{EB7D7574-DD7F-41AF-864E-3FB9898BBA19}">
      <dgm:prSet/>
      <dgm:spPr/>
      <dgm:t>
        <a:bodyPr/>
        <a:lstStyle/>
        <a:p>
          <a:endParaRPr lang="en-US" sz="2400"/>
        </a:p>
      </dgm:t>
    </dgm:pt>
    <dgm:pt modelId="{D884BC30-B6CD-4B51-8F8B-2288535F31BF}">
      <dgm:prSet phldrT="[Text]" custT="1"/>
      <dgm:spPr/>
      <dgm:t>
        <a:bodyPr/>
        <a:lstStyle/>
        <a:p>
          <a:r>
            <a:rPr lang="en-US" sz="1050" dirty="0"/>
            <a:t>Is there a public sector budget line for </a:t>
          </a:r>
          <a:r>
            <a:rPr lang="en-US" sz="1050" dirty="0" err="1"/>
            <a:t>WinS</a:t>
          </a:r>
          <a:r>
            <a:rPr lang="en-US" sz="1050" dirty="0"/>
            <a:t>?</a:t>
          </a:r>
        </a:p>
      </dgm:t>
    </dgm:pt>
    <dgm:pt modelId="{D7AA20A3-EA4A-43FC-8616-872FB8C6D466}" type="parTrans" cxnId="{20D86174-0A0F-447F-8193-EA26292FB80D}">
      <dgm:prSet/>
      <dgm:spPr/>
      <dgm:t>
        <a:bodyPr/>
        <a:lstStyle/>
        <a:p>
          <a:endParaRPr lang="en-US" sz="2400"/>
        </a:p>
      </dgm:t>
    </dgm:pt>
    <dgm:pt modelId="{2537D1A6-F6F8-4E80-8D3F-8E5286EC797E}" type="sibTrans" cxnId="{20D86174-0A0F-447F-8193-EA26292FB80D}">
      <dgm:prSet/>
      <dgm:spPr/>
      <dgm:t>
        <a:bodyPr/>
        <a:lstStyle/>
        <a:p>
          <a:endParaRPr lang="en-US" sz="2400"/>
        </a:p>
      </dgm:t>
    </dgm:pt>
    <dgm:pt modelId="{752EB538-B002-4FEF-9E55-B38DB55EDB73}">
      <dgm:prSet custT="1"/>
      <dgm:spPr/>
      <dgm:t>
        <a:bodyPr/>
        <a:lstStyle/>
        <a:p>
          <a:r>
            <a:rPr lang="en-US" sz="2400" dirty="0"/>
            <a:t>Capacity Development </a:t>
          </a:r>
        </a:p>
      </dgm:t>
    </dgm:pt>
    <dgm:pt modelId="{E50DFE79-1140-48FF-9D08-C0BE68B15A8C}" type="parTrans" cxnId="{E04D7DE9-08DA-4DEA-80BC-7F180305919E}">
      <dgm:prSet/>
      <dgm:spPr/>
      <dgm:t>
        <a:bodyPr/>
        <a:lstStyle/>
        <a:p>
          <a:endParaRPr lang="en-US" sz="2400"/>
        </a:p>
      </dgm:t>
    </dgm:pt>
    <dgm:pt modelId="{7362D317-B7A4-41DF-A6FC-10E7D808CB9C}" type="sibTrans" cxnId="{E04D7DE9-08DA-4DEA-80BC-7F180305919E}">
      <dgm:prSet/>
      <dgm:spPr/>
      <dgm:t>
        <a:bodyPr/>
        <a:lstStyle/>
        <a:p>
          <a:endParaRPr lang="en-US" sz="2400"/>
        </a:p>
      </dgm:t>
    </dgm:pt>
    <dgm:pt modelId="{3D19586A-2D50-4485-A7D2-861084792FA6}">
      <dgm:prSet custT="1"/>
      <dgm:spPr/>
      <dgm:t>
        <a:bodyPr/>
        <a:lstStyle/>
        <a:p>
          <a:r>
            <a:rPr lang="en-US" sz="1050"/>
            <a:t>Are there clear national targets for WinS?</a:t>
          </a:r>
          <a:endParaRPr lang="en-US" sz="1050" dirty="0"/>
        </a:p>
      </dgm:t>
    </dgm:pt>
    <dgm:pt modelId="{C558C12F-9C35-453C-990E-F8381857ACCA}" type="parTrans" cxnId="{38E660EE-2DD8-42B8-89F6-D4DBB60ED2B0}">
      <dgm:prSet/>
      <dgm:spPr/>
      <dgm:t>
        <a:bodyPr/>
        <a:lstStyle/>
        <a:p>
          <a:endParaRPr lang="en-US" sz="2400"/>
        </a:p>
      </dgm:t>
    </dgm:pt>
    <dgm:pt modelId="{87DC26DD-1026-46C7-8262-70697CCE97E7}" type="sibTrans" cxnId="{38E660EE-2DD8-42B8-89F6-D4DBB60ED2B0}">
      <dgm:prSet/>
      <dgm:spPr/>
      <dgm:t>
        <a:bodyPr/>
        <a:lstStyle/>
        <a:p>
          <a:endParaRPr lang="en-US" sz="2400"/>
        </a:p>
      </dgm:t>
    </dgm:pt>
    <dgm:pt modelId="{9A5DCDB3-0314-4472-A510-8B08C2D2E153}">
      <dgm:prSet custT="1"/>
      <dgm:spPr/>
      <dgm:t>
        <a:bodyPr/>
        <a:lstStyle/>
        <a:p>
          <a:r>
            <a:rPr lang="en-US" sz="1050" dirty="0"/>
            <a:t>Are there clear roles and responsibilities for WinS?</a:t>
          </a:r>
        </a:p>
      </dgm:t>
    </dgm:pt>
    <dgm:pt modelId="{A63DC766-D56A-417E-B8D8-5F0909503B91}" type="parTrans" cxnId="{3DD1226B-9063-4086-892D-B270E4292C91}">
      <dgm:prSet/>
      <dgm:spPr/>
      <dgm:t>
        <a:bodyPr/>
        <a:lstStyle/>
        <a:p>
          <a:endParaRPr lang="en-US" sz="2400"/>
        </a:p>
      </dgm:t>
    </dgm:pt>
    <dgm:pt modelId="{F7F9B24B-F5B1-493B-B7A0-D3C2E5927C0B}" type="sibTrans" cxnId="{3DD1226B-9063-4086-892D-B270E4292C91}">
      <dgm:prSet/>
      <dgm:spPr/>
      <dgm:t>
        <a:bodyPr/>
        <a:lstStyle/>
        <a:p>
          <a:endParaRPr lang="en-US" sz="2400"/>
        </a:p>
      </dgm:t>
    </dgm:pt>
    <dgm:pt modelId="{437A8209-C4D2-4AA7-9BD7-304CB1CD84FC}">
      <dgm:prSet custT="1"/>
      <dgm:spPr/>
      <dgm:t>
        <a:bodyPr/>
        <a:lstStyle/>
        <a:p>
          <a:r>
            <a:rPr lang="en-US" sz="1050" dirty="0"/>
            <a:t>Is gender addressed in the national WinS policy?</a:t>
          </a:r>
        </a:p>
      </dgm:t>
    </dgm:pt>
    <dgm:pt modelId="{C820587C-9B49-4DCD-A96E-529B370D85B9}" type="parTrans" cxnId="{EB273792-C24E-42AD-807F-A409D4298833}">
      <dgm:prSet/>
      <dgm:spPr/>
      <dgm:t>
        <a:bodyPr/>
        <a:lstStyle/>
        <a:p>
          <a:endParaRPr lang="en-US" sz="2400"/>
        </a:p>
      </dgm:t>
    </dgm:pt>
    <dgm:pt modelId="{D2BFB562-009D-4ACE-A3BB-CF5553EC0D60}" type="sibTrans" cxnId="{EB273792-C24E-42AD-807F-A409D4298833}">
      <dgm:prSet/>
      <dgm:spPr/>
      <dgm:t>
        <a:bodyPr/>
        <a:lstStyle/>
        <a:p>
          <a:endParaRPr lang="en-US" sz="2400"/>
        </a:p>
      </dgm:t>
    </dgm:pt>
    <dgm:pt modelId="{5227A97C-837A-4386-A52F-E019DA7940C3}">
      <dgm:prSet custT="1"/>
      <dgm:spPr/>
      <dgm:t>
        <a:bodyPr/>
        <a:lstStyle/>
        <a:p>
          <a:r>
            <a:rPr lang="en-US" sz="1050" dirty="0"/>
            <a:t>Is accessibility addressed in the national WinS policy?</a:t>
          </a:r>
        </a:p>
      </dgm:t>
    </dgm:pt>
    <dgm:pt modelId="{C68DBC2B-8BAD-41F4-A131-DD49054C0992}" type="parTrans" cxnId="{CF45A109-3488-474C-896B-6AD33DA7A76B}">
      <dgm:prSet/>
      <dgm:spPr/>
      <dgm:t>
        <a:bodyPr/>
        <a:lstStyle/>
        <a:p>
          <a:endParaRPr lang="en-US" sz="2400"/>
        </a:p>
      </dgm:t>
    </dgm:pt>
    <dgm:pt modelId="{1F8041B8-7F9B-45D0-A683-46C73B088614}" type="sibTrans" cxnId="{CF45A109-3488-474C-896B-6AD33DA7A76B}">
      <dgm:prSet/>
      <dgm:spPr/>
      <dgm:t>
        <a:bodyPr/>
        <a:lstStyle/>
        <a:p>
          <a:endParaRPr lang="en-US" sz="2400"/>
        </a:p>
      </dgm:t>
    </dgm:pt>
    <dgm:pt modelId="{DD953AA9-BB1E-427D-AF0C-1B9A469203E1}">
      <dgm:prSet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/>
              <a:ea typeface="+mn-ea"/>
              <a:cs typeface="+mn-cs"/>
            </a:rPr>
            <a:t>Monitoring &amp; Evaluation</a:t>
          </a:r>
          <a:endParaRPr lang="en-US" sz="2400" kern="1200" dirty="0">
            <a:latin typeface="Calibri" panose="020F0502020204030204"/>
            <a:ea typeface="+mn-ea"/>
            <a:cs typeface="+mn-cs"/>
          </a:endParaRPr>
        </a:p>
      </dgm:t>
    </dgm:pt>
    <dgm:pt modelId="{095F4087-C26B-43DD-A88F-2A807CD1ABAF}" type="parTrans" cxnId="{7458F61C-A2CC-4A97-9244-94FA7926526D}">
      <dgm:prSet/>
      <dgm:spPr/>
      <dgm:t>
        <a:bodyPr/>
        <a:lstStyle/>
        <a:p>
          <a:endParaRPr lang="en-US" sz="2400"/>
        </a:p>
      </dgm:t>
    </dgm:pt>
    <dgm:pt modelId="{5ADBE6E3-2A2F-4C34-9481-459DC3EBF615}" type="sibTrans" cxnId="{7458F61C-A2CC-4A97-9244-94FA7926526D}">
      <dgm:prSet/>
      <dgm:spPr/>
      <dgm:t>
        <a:bodyPr/>
        <a:lstStyle/>
        <a:p>
          <a:endParaRPr lang="en-US" sz="2400"/>
        </a:p>
      </dgm:t>
    </dgm:pt>
    <dgm:pt modelId="{0A0249F6-7E10-4B80-919F-B7E771F277D8}">
      <dgm:prSet custT="1"/>
      <dgm:spPr/>
      <dgm:t>
        <a:bodyPr/>
        <a:lstStyle/>
        <a:p>
          <a:r>
            <a:rPr lang="en-US" sz="2400" kern="1200" dirty="0">
              <a:latin typeface="Calibri" panose="020F0502020204030204"/>
              <a:ea typeface="+mn-ea"/>
              <a:cs typeface="+mn-cs"/>
            </a:rPr>
            <a:t>Implementation Arrangements</a:t>
          </a:r>
        </a:p>
      </dgm:t>
    </dgm:pt>
    <dgm:pt modelId="{2BC605D8-A88C-4AAC-902B-1F7877AFB433}" type="parTrans" cxnId="{0C23023E-BF2D-41B6-BBD3-400876F431E0}">
      <dgm:prSet/>
      <dgm:spPr/>
      <dgm:t>
        <a:bodyPr/>
        <a:lstStyle/>
        <a:p>
          <a:endParaRPr lang="en-US" sz="2400"/>
        </a:p>
      </dgm:t>
    </dgm:pt>
    <dgm:pt modelId="{AF20BE10-042C-49BA-8AE3-5EC46703C5C2}" type="sibTrans" cxnId="{0C23023E-BF2D-41B6-BBD3-400876F431E0}">
      <dgm:prSet/>
      <dgm:spPr/>
      <dgm:t>
        <a:bodyPr/>
        <a:lstStyle/>
        <a:p>
          <a:endParaRPr lang="en-US" sz="2400"/>
        </a:p>
      </dgm:t>
    </dgm:pt>
    <dgm:pt modelId="{24166067-055F-4D14-A34C-2465F90D764F}">
      <dgm:prSet custT="1"/>
      <dgm:spPr/>
      <dgm:t>
        <a:bodyPr/>
        <a:lstStyle/>
        <a:p>
          <a:r>
            <a:rPr lang="en-US" sz="1050"/>
            <a:t>Is WinS data reflected in the national Education Information System?</a:t>
          </a:r>
          <a:endParaRPr lang="en-US" sz="1050" dirty="0"/>
        </a:p>
      </dgm:t>
    </dgm:pt>
    <dgm:pt modelId="{0BF17CD8-C4C0-4D1A-B0FF-B20CC523396D}" type="parTrans" cxnId="{8C832739-DE15-4FA9-8B1F-F556AEE426CA}">
      <dgm:prSet/>
      <dgm:spPr/>
      <dgm:t>
        <a:bodyPr/>
        <a:lstStyle/>
        <a:p>
          <a:endParaRPr lang="en-US" sz="2400"/>
        </a:p>
      </dgm:t>
    </dgm:pt>
    <dgm:pt modelId="{49018CE4-CC38-4B36-9C5C-C38C84C4B53E}" type="sibTrans" cxnId="{8C832739-DE15-4FA9-8B1F-F556AEE426CA}">
      <dgm:prSet/>
      <dgm:spPr/>
      <dgm:t>
        <a:bodyPr/>
        <a:lstStyle/>
        <a:p>
          <a:endParaRPr lang="en-US" sz="2400"/>
        </a:p>
      </dgm:t>
    </dgm:pt>
    <dgm:pt modelId="{E626FF7F-1870-476C-BB8F-59928DFED6B3}">
      <dgm:prSet custT="1"/>
      <dgm:spPr/>
      <dgm:t>
        <a:bodyPr/>
        <a:lstStyle/>
        <a:p>
          <a:r>
            <a:rPr lang="en-US" sz="1050" dirty="0"/>
            <a:t>Are actors sufficiently guided on how to manage and implement WinS in their respective units?</a:t>
          </a:r>
        </a:p>
      </dgm:t>
    </dgm:pt>
    <dgm:pt modelId="{ABEA799F-53A8-463B-8CA6-8C1653EAAF80}" type="parTrans" cxnId="{6561D114-56EA-4B7A-A650-FDA4BB152182}">
      <dgm:prSet/>
      <dgm:spPr/>
      <dgm:t>
        <a:bodyPr/>
        <a:lstStyle/>
        <a:p>
          <a:endParaRPr lang="en-US" sz="2400"/>
        </a:p>
      </dgm:t>
    </dgm:pt>
    <dgm:pt modelId="{7CFDA9A7-0E32-41C4-9107-9037E0A3D318}" type="sibTrans" cxnId="{6561D114-56EA-4B7A-A650-FDA4BB152182}">
      <dgm:prSet/>
      <dgm:spPr/>
      <dgm:t>
        <a:bodyPr/>
        <a:lstStyle/>
        <a:p>
          <a:endParaRPr lang="en-US" sz="2400"/>
        </a:p>
      </dgm:t>
    </dgm:pt>
    <dgm:pt modelId="{E3A09082-F5C0-400E-843C-468F2F62EA10}">
      <dgm:prSet custT="1"/>
      <dgm:spPr/>
      <dgm:t>
        <a:bodyPr/>
        <a:lstStyle/>
        <a:p>
          <a:r>
            <a:rPr lang="en-US" sz="1050"/>
            <a:t>Are essential WinS commodities readily available?</a:t>
          </a:r>
          <a:endParaRPr lang="en-US" sz="1050" dirty="0"/>
        </a:p>
      </dgm:t>
    </dgm:pt>
    <dgm:pt modelId="{3283048C-DE1A-42D5-A41B-BA6B3F38A47B}" type="parTrans" cxnId="{38E49610-E6D2-45BF-BA57-D82BC8C0BCB4}">
      <dgm:prSet/>
      <dgm:spPr/>
      <dgm:t>
        <a:bodyPr/>
        <a:lstStyle/>
        <a:p>
          <a:endParaRPr lang="en-US" sz="2400"/>
        </a:p>
      </dgm:t>
    </dgm:pt>
    <dgm:pt modelId="{40D1228A-445E-4E64-B462-0E5897C582FC}" type="sibTrans" cxnId="{38E49610-E6D2-45BF-BA57-D82BC8C0BCB4}">
      <dgm:prSet/>
      <dgm:spPr/>
      <dgm:t>
        <a:bodyPr/>
        <a:lstStyle/>
        <a:p>
          <a:endParaRPr lang="en-US" sz="2400"/>
        </a:p>
      </dgm:t>
    </dgm:pt>
    <dgm:pt modelId="{EAEE6B54-D067-4064-8584-4D00619EDF06}">
      <dgm:prSet custT="1"/>
      <dgm:spPr/>
      <dgm:t>
        <a:bodyPr/>
        <a:lstStyle/>
        <a:p>
          <a:r>
            <a:rPr lang="en-US" sz="1050" dirty="0"/>
            <a:t>Is there a national WinS monitoring system that supports program management on all levels?</a:t>
          </a:r>
        </a:p>
      </dgm:t>
    </dgm:pt>
    <dgm:pt modelId="{6944B5B1-C33E-4432-BEF6-F345158ED3A2}" type="parTrans" cxnId="{27B3B8C3-AA39-440A-9A36-D99F7CD62BA0}">
      <dgm:prSet/>
      <dgm:spPr/>
      <dgm:t>
        <a:bodyPr/>
        <a:lstStyle/>
        <a:p>
          <a:endParaRPr lang="en-US" sz="2400"/>
        </a:p>
      </dgm:t>
    </dgm:pt>
    <dgm:pt modelId="{FE763855-46EA-4210-A2F3-87D8309F31FC}" type="sibTrans" cxnId="{27B3B8C3-AA39-440A-9A36-D99F7CD62BA0}">
      <dgm:prSet/>
      <dgm:spPr/>
      <dgm:t>
        <a:bodyPr/>
        <a:lstStyle/>
        <a:p>
          <a:endParaRPr lang="en-US" sz="2400"/>
        </a:p>
      </dgm:t>
    </dgm:pt>
    <dgm:pt modelId="{3D8C865D-316E-4828-A3AE-39FB49504B1E}">
      <dgm:prSet custT="1"/>
      <dgm:spPr/>
      <dgm:t>
        <a:bodyPr/>
        <a:lstStyle/>
        <a:p>
          <a:r>
            <a:rPr lang="en-US" sz="1050" dirty="0"/>
            <a:t>Is there a system for acknowledging WinS performance?</a:t>
          </a:r>
        </a:p>
      </dgm:t>
    </dgm:pt>
    <dgm:pt modelId="{C6338055-1BE7-4545-9967-BD945B4CB61D}" type="parTrans" cxnId="{9982D4A4-D95F-4EA7-8FC6-A4D2F821591A}">
      <dgm:prSet/>
      <dgm:spPr/>
      <dgm:t>
        <a:bodyPr/>
        <a:lstStyle/>
        <a:p>
          <a:endParaRPr lang="en-US" sz="2400"/>
        </a:p>
      </dgm:t>
    </dgm:pt>
    <dgm:pt modelId="{076F4A4D-4B41-4541-8E1D-79C47EC9B24C}" type="sibTrans" cxnId="{9982D4A4-D95F-4EA7-8FC6-A4D2F821591A}">
      <dgm:prSet/>
      <dgm:spPr/>
      <dgm:t>
        <a:bodyPr/>
        <a:lstStyle/>
        <a:p>
          <a:endParaRPr lang="en-US" sz="2400"/>
        </a:p>
      </dgm:t>
    </dgm:pt>
    <dgm:pt modelId="{7E205888-C75D-4D8E-BB97-DAEEBE71207B}">
      <dgm:prSet custT="1"/>
      <dgm:spPr/>
      <dgm:t>
        <a:bodyPr/>
        <a:lstStyle/>
        <a:p>
          <a:r>
            <a:rPr lang="en-US" sz="1050"/>
            <a:t>Is there adequate budget to support WinS improvement, operation, and maintenance? </a:t>
          </a:r>
          <a:endParaRPr lang="en-US" sz="1050" dirty="0"/>
        </a:p>
      </dgm:t>
    </dgm:pt>
    <dgm:pt modelId="{82706DC2-1BF4-4148-B703-EDD26CB9EFD7}" type="parTrans" cxnId="{587F0815-3763-422E-91FE-35013E5B7DE3}">
      <dgm:prSet/>
      <dgm:spPr/>
      <dgm:t>
        <a:bodyPr/>
        <a:lstStyle/>
        <a:p>
          <a:endParaRPr lang="en-US" sz="2400"/>
        </a:p>
      </dgm:t>
    </dgm:pt>
    <dgm:pt modelId="{0EFD7847-0598-4AE0-AEB6-455761FE4F9B}" type="sibTrans" cxnId="{587F0815-3763-422E-91FE-35013E5B7DE3}">
      <dgm:prSet/>
      <dgm:spPr/>
      <dgm:t>
        <a:bodyPr/>
        <a:lstStyle/>
        <a:p>
          <a:endParaRPr lang="en-US" sz="2400"/>
        </a:p>
      </dgm:t>
    </dgm:pt>
    <dgm:pt modelId="{79A249AE-DCC5-48C1-9015-6A5B5140C9C2}">
      <dgm:prSet custT="1"/>
      <dgm:spPr/>
      <dgm:t>
        <a:bodyPr/>
        <a:lstStyle/>
        <a:p>
          <a:r>
            <a:rPr lang="en-US" sz="1050" dirty="0"/>
            <a:t>Are schools in most need of WASH support given priority as reflected in expenditures? </a:t>
          </a:r>
        </a:p>
      </dgm:t>
    </dgm:pt>
    <dgm:pt modelId="{50644899-FF37-402F-9739-19DD199A994E}" type="parTrans" cxnId="{6C232442-783F-4231-A00D-E33F05F3D691}">
      <dgm:prSet/>
      <dgm:spPr/>
      <dgm:t>
        <a:bodyPr/>
        <a:lstStyle/>
        <a:p>
          <a:endParaRPr lang="en-US" sz="2400"/>
        </a:p>
      </dgm:t>
    </dgm:pt>
    <dgm:pt modelId="{B13EA456-738E-42F9-B690-E42066BD102E}" type="sibTrans" cxnId="{6C232442-783F-4231-A00D-E33F05F3D691}">
      <dgm:prSet/>
      <dgm:spPr/>
      <dgm:t>
        <a:bodyPr/>
        <a:lstStyle/>
        <a:p>
          <a:endParaRPr lang="en-US" sz="2400"/>
        </a:p>
      </dgm:t>
    </dgm:pt>
    <dgm:pt modelId="{D5648BD2-016F-47A5-986C-7990B466D9A6}">
      <dgm:prSet custT="1"/>
      <dgm:spPr/>
      <dgm:t>
        <a:bodyPr/>
        <a:lstStyle/>
        <a:p>
          <a:r>
            <a:rPr lang="en-US" sz="1050"/>
            <a:t>Does the Ministry of Education have a plan or strategy for Human Capacity Development for WinS?</a:t>
          </a:r>
        </a:p>
      </dgm:t>
    </dgm:pt>
    <dgm:pt modelId="{EC85140D-39BB-4551-8873-71CB833213CD}" type="parTrans" cxnId="{F431D638-F1C9-4AF2-805D-87EAFD1CC448}">
      <dgm:prSet/>
      <dgm:spPr/>
      <dgm:t>
        <a:bodyPr/>
        <a:lstStyle/>
        <a:p>
          <a:endParaRPr lang="en-US" sz="2400"/>
        </a:p>
      </dgm:t>
    </dgm:pt>
    <dgm:pt modelId="{17D8C37C-0C4A-4345-B5CD-8EB3DCF9A09B}" type="sibTrans" cxnId="{F431D638-F1C9-4AF2-805D-87EAFD1CC448}">
      <dgm:prSet/>
      <dgm:spPr/>
      <dgm:t>
        <a:bodyPr/>
        <a:lstStyle/>
        <a:p>
          <a:endParaRPr lang="en-US" sz="2400"/>
        </a:p>
      </dgm:t>
    </dgm:pt>
    <dgm:pt modelId="{DCA3587E-C02C-43AC-8D20-B88BFBC08B78}">
      <dgm:prSet custT="1"/>
      <dgm:spPr/>
      <dgm:t>
        <a:bodyPr/>
        <a:lstStyle/>
        <a:p>
          <a:r>
            <a:rPr lang="en-US" sz="1050"/>
            <a:t>Is skills-based hygiene education/promotion included in the national curriculum and part of daily school life?</a:t>
          </a:r>
          <a:endParaRPr lang="en-US" sz="1050" dirty="0"/>
        </a:p>
      </dgm:t>
    </dgm:pt>
    <dgm:pt modelId="{B815C7E0-2C23-41A2-BCAB-A08F388D57BE}" type="parTrans" cxnId="{37488170-9762-492F-A6F1-350059315FB2}">
      <dgm:prSet/>
      <dgm:spPr/>
      <dgm:t>
        <a:bodyPr/>
        <a:lstStyle/>
        <a:p>
          <a:endParaRPr lang="en-US" sz="2400"/>
        </a:p>
      </dgm:t>
    </dgm:pt>
    <dgm:pt modelId="{B8B014B6-5125-472B-A104-A585D620BE66}" type="sibTrans" cxnId="{37488170-9762-492F-A6F1-350059315FB2}">
      <dgm:prSet/>
      <dgm:spPr/>
      <dgm:t>
        <a:bodyPr/>
        <a:lstStyle/>
        <a:p>
          <a:endParaRPr lang="en-US" sz="2400"/>
        </a:p>
      </dgm:t>
    </dgm:pt>
    <dgm:pt modelId="{A8CD5E07-2580-4FA3-BDE8-007EC513AC0D}">
      <dgm:prSet custT="1"/>
      <dgm:spPr/>
      <dgm:t>
        <a:bodyPr/>
        <a:lstStyle/>
        <a:p>
          <a:r>
            <a:rPr lang="en-US" sz="1050" dirty="0"/>
            <a:t>Is WinS included as part of education management training?</a:t>
          </a:r>
        </a:p>
      </dgm:t>
    </dgm:pt>
    <dgm:pt modelId="{331C33ED-8CE4-4554-9B96-10379B6A3849}" type="parTrans" cxnId="{C158F606-EBEB-4EFC-BFC4-B4BFA9F53C7A}">
      <dgm:prSet/>
      <dgm:spPr/>
      <dgm:t>
        <a:bodyPr/>
        <a:lstStyle/>
        <a:p>
          <a:endParaRPr lang="en-US" sz="2400"/>
        </a:p>
      </dgm:t>
    </dgm:pt>
    <dgm:pt modelId="{2D9B87EE-7C48-43C3-A3F3-F3F9EA4CE131}" type="sibTrans" cxnId="{C158F606-EBEB-4EFC-BFC4-B4BFA9F53C7A}">
      <dgm:prSet/>
      <dgm:spPr/>
      <dgm:t>
        <a:bodyPr/>
        <a:lstStyle/>
        <a:p>
          <a:endParaRPr lang="en-US" sz="2400"/>
        </a:p>
      </dgm:t>
    </dgm:pt>
    <dgm:pt modelId="{494FA309-B1E2-4D0B-A47E-15751F03901E}" type="pres">
      <dgm:prSet presAssocID="{01C0526F-E3B0-4F16-AD09-6687BF838AEE}" presName="Name0" presStyleCnt="0">
        <dgm:presLayoutVars>
          <dgm:dir/>
          <dgm:animLvl val="lvl"/>
          <dgm:resizeHandles val="exact"/>
        </dgm:presLayoutVars>
      </dgm:prSet>
      <dgm:spPr/>
    </dgm:pt>
    <dgm:pt modelId="{55546FFF-12EC-4B5C-8062-FBDB5ECA8556}" type="pres">
      <dgm:prSet presAssocID="{752EB538-B002-4FEF-9E55-B38DB55EDB73}" presName="boxAndChildren" presStyleCnt="0"/>
      <dgm:spPr/>
    </dgm:pt>
    <dgm:pt modelId="{2516F8D3-258A-418C-9BD4-E18B6690CD23}" type="pres">
      <dgm:prSet presAssocID="{752EB538-B002-4FEF-9E55-B38DB55EDB73}" presName="parentTextBox" presStyleLbl="node1" presStyleIdx="0" presStyleCnt="5"/>
      <dgm:spPr/>
    </dgm:pt>
    <dgm:pt modelId="{9FB6B105-C3B4-4402-8656-3E21C6E21586}" type="pres">
      <dgm:prSet presAssocID="{752EB538-B002-4FEF-9E55-B38DB55EDB73}" presName="entireBox" presStyleLbl="node1" presStyleIdx="0" presStyleCnt="5"/>
      <dgm:spPr/>
    </dgm:pt>
    <dgm:pt modelId="{E069D95E-E71D-4A61-B9DF-CBFCDCAEFDF6}" type="pres">
      <dgm:prSet presAssocID="{752EB538-B002-4FEF-9E55-B38DB55EDB73}" presName="descendantBox" presStyleCnt="0"/>
      <dgm:spPr/>
    </dgm:pt>
    <dgm:pt modelId="{0A8C3B86-7191-4FAB-8C32-4B33E5628260}" type="pres">
      <dgm:prSet presAssocID="{D5648BD2-016F-47A5-986C-7990B466D9A6}" presName="childTextBox" presStyleLbl="fgAccFollowNode1" presStyleIdx="0" presStyleCnt="16">
        <dgm:presLayoutVars>
          <dgm:bulletEnabled val="1"/>
        </dgm:presLayoutVars>
      </dgm:prSet>
      <dgm:spPr/>
    </dgm:pt>
    <dgm:pt modelId="{75CB8DA2-8B43-4E56-A402-0A284818DA06}" type="pres">
      <dgm:prSet presAssocID="{DCA3587E-C02C-43AC-8D20-B88BFBC08B78}" presName="childTextBox" presStyleLbl="fgAccFollowNode1" presStyleIdx="1" presStyleCnt="16">
        <dgm:presLayoutVars>
          <dgm:bulletEnabled val="1"/>
        </dgm:presLayoutVars>
      </dgm:prSet>
      <dgm:spPr/>
    </dgm:pt>
    <dgm:pt modelId="{D0DD86CF-EEC7-4DA1-9403-123F456F477B}" type="pres">
      <dgm:prSet presAssocID="{A8CD5E07-2580-4FA3-BDE8-007EC513AC0D}" presName="childTextBox" presStyleLbl="fgAccFollowNode1" presStyleIdx="2" presStyleCnt="16">
        <dgm:presLayoutVars>
          <dgm:bulletEnabled val="1"/>
        </dgm:presLayoutVars>
      </dgm:prSet>
      <dgm:spPr/>
    </dgm:pt>
    <dgm:pt modelId="{908779F3-7C79-41CA-A4DB-763DB4131A9C}" type="pres">
      <dgm:prSet presAssocID="{AF20BE10-042C-49BA-8AE3-5EC46703C5C2}" presName="sp" presStyleCnt="0"/>
      <dgm:spPr/>
    </dgm:pt>
    <dgm:pt modelId="{33A5B673-9DFD-4855-8E47-281CED8C1711}" type="pres">
      <dgm:prSet presAssocID="{0A0249F6-7E10-4B80-919F-B7E771F277D8}" presName="arrowAndChildren" presStyleCnt="0"/>
      <dgm:spPr/>
    </dgm:pt>
    <dgm:pt modelId="{8E486002-8237-45FA-8696-B75D45BBF489}" type="pres">
      <dgm:prSet presAssocID="{0A0249F6-7E10-4B80-919F-B7E771F277D8}" presName="parentTextArrow" presStyleLbl="node1" presStyleIdx="0" presStyleCnt="5"/>
      <dgm:spPr/>
    </dgm:pt>
    <dgm:pt modelId="{775B8981-FF50-4933-A367-41C53D5DF11C}" type="pres">
      <dgm:prSet presAssocID="{0A0249F6-7E10-4B80-919F-B7E771F277D8}" presName="arrow" presStyleLbl="node1" presStyleIdx="1" presStyleCnt="5"/>
      <dgm:spPr/>
    </dgm:pt>
    <dgm:pt modelId="{F8A35197-00F2-42A9-871A-FDB741BA2A8D}" type="pres">
      <dgm:prSet presAssocID="{0A0249F6-7E10-4B80-919F-B7E771F277D8}" presName="descendantArrow" presStyleCnt="0"/>
      <dgm:spPr/>
    </dgm:pt>
    <dgm:pt modelId="{B01D1D41-2AC2-4AB0-9575-A8A37AAADDB9}" type="pres">
      <dgm:prSet presAssocID="{E626FF7F-1870-476C-BB8F-59928DFED6B3}" presName="childTextArrow" presStyleLbl="fgAccFollowNode1" presStyleIdx="3" presStyleCnt="16">
        <dgm:presLayoutVars>
          <dgm:bulletEnabled val="1"/>
        </dgm:presLayoutVars>
      </dgm:prSet>
      <dgm:spPr/>
    </dgm:pt>
    <dgm:pt modelId="{25A8229F-0FF3-41F2-B889-1855945A2B84}" type="pres">
      <dgm:prSet presAssocID="{E3A09082-F5C0-400E-843C-468F2F62EA10}" presName="childTextArrow" presStyleLbl="fgAccFollowNode1" presStyleIdx="4" presStyleCnt="16">
        <dgm:presLayoutVars>
          <dgm:bulletEnabled val="1"/>
        </dgm:presLayoutVars>
      </dgm:prSet>
      <dgm:spPr/>
    </dgm:pt>
    <dgm:pt modelId="{75194A59-92C5-40FD-81E1-A32A1C59DB9D}" type="pres">
      <dgm:prSet presAssocID="{5ADBE6E3-2A2F-4C34-9481-459DC3EBF615}" presName="sp" presStyleCnt="0"/>
      <dgm:spPr/>
    </dgm:pt>
    <dgm:pt modelId="{2BD5F651-691B-4692-8FF6-A617A7FB2486}" type="pres">
      <dgm:prSet presAssocID="{DD953AA9-BB1E-427D-AF0C-1B9A469203E1}" presName="arrowAndChildren" presStyleCnt="0"/>
      <dgm:spPr/>
    </dgm:pt>
    <dgm:pt modelId="{5FAFE1F9-D6C0-4363-8B32-E46EC2EE9742}" type="pres">
      <dgm:prSet presAssocID="{DD953AA9-BB1E-427D-AF0C-1B9A469203E1}" presName="parentTextArrow" presStyleLbl="node1" presStyleIdx="1" presStyleCnt="5"/>
      <dgm:spPr/>
    </dgm:pt>
    <dgm:pt modelId="{DF4EDCB4-114C-4B84-AC25-D4082734C6DA}" type="pres">
      <dgm:prSet presAssocID="{DD953AA9-BB1E-427D-AF0C-1B9A469203E1}" presName="arrow" presStyleLbl="node1" presStyleIdx="2" presStyleCnt="5" custLinFactNeighborY="2753"/>
      <dgm:spPr/>
    </dgm:pt>
    <dgm:pt modelId="{D6E35A12-3EA1-4305-A891-6672EAB3A68D}" type="pres">
      <dgm:prSet presAssocID="{DD953AA9-BB1E-427D-AF0C-1B9A469203E1}" presName="descendantArrow" presStyleCnt="0"/>
      <dgm:spPr/>
    </dgm:pt>
    <dgm:pt modelId="{62C6D6A4-39AA-4DF1-8317-E64184FE76AF}" type="pres">
      <dgm:prSet presAssocID="{24166067-055F-4D14-A34C-2465F90D764F}" presName="childTextArrow" presStyleLbl="fgAccFollowNode1" presStyleIdx="5" presStyleCnt="16">
        <dgm:presLayoutVars>
          <dgm:bulletEnabled val="1"/>
        </dgm:presLayoutVars>
      </dgm:prSet>
      <dgm:spPr/>
    </dgm:pt>
    <dgm:pt modelId="{A6C81328-2A79-46B9-8B2D-08A7125F7BF9}" type="pres">
      <dgm:prSet presAssocID="{EAEE6B54-D067-4064-8584-4D00619EDF06}" presName="childTextArrow" presStyleLbl="fgAccFollowNode1" presStyleIdx="6" presStyleCnt="16">
        <dgm:presLayoutVars>
          <dgm:bulletEnabled val="1"/>
        </dgm:presLayoutVars>
      </dgm:prSet>
      <dgm:spPr/>
    </dgm:pt>
    <dgm:pt modelId="{2AFFAEF8-7E39-4AF2-91CE-49C363216ED0}" type="pres">
      <dgm:prSet presAssocID="{3D8C865D-316E-4828-A3AE-39FB49504B1E}" presName="childTextArrow" presStyleLbl="fgAccFollowNode1" presStyleIdx="7" presStyleCnt="16">
        <dgm:presLayoutVars>
          <dgm:bulletEnabled val="1"/>
        </dgm:presLayoutVars>
      </dgm:prSet>
      <dgm:spPr/>
    </dgm:pt>
    <dgm:pt modelId="{07F1B3D1-146E-411C-BF75-6A8057D4A2DA}" type="pres">
      <dgm:prSet presAssocID="{5F00A6D8-D477-4F6D-B817-A2159878AD30}" presName="sp" presStyleCnt="0"/>
      <dgm:spPr/>
    </dgm:pt>
    <dgm:pt modelId="{CB287D46-8128-4425-841B-7D6C943F7E75}" type="pres">
      <dgm:prSet presAssocID="{C44A21D9-BAB4-41B0-972D-6522B3E273CF}" presName="arrowAndChildren" presStyleCnt="0"/>
      <dgm:spPr/>
    </dgm:pt>
    <dgm:pt modelId="{BECBFFBF-62B4-4758-A43D-FC0E2F2361E5}" type="pres">
      <dgm:prSet presAssocID="{C44A21D9-BAB4-41B0-972D-6522B3E273CF}" presName="parentTextArrow" presStyleLbl="node1" presStyleIdx="2" presStyleCnt="5"/>
      <dgm:spPr/>
    </dgm:pt>
    <dgm:pt modelId="{90C6ADA9-5788-4C2B-B248-94A993E1A117}" type="pres">
      <dgm:prSet presAssocID="{C44A21D9-BAB4-41B0-972D-6522B3E273CF}" presName="arrow" presStyleLbl="node1" presStyleIdx="3" presStyleCnt="5"/>
      <dgm:spPr/>
    </dgm:pt>
    <dgm:pt modelId="{ACB0FAEF-5D51-437A-855E-C51A40B2417C}" type="pres">
      <dgm:prSet presAssocID="{C44A21D9-BAB4-41B0-972D-6522B3E273CF}" presName="descendantArrow" presStyleCnt="0"/>
      <dgm:spPr/>
    </dgm:pt>
    <dgm:pt modelId="{5E43ADD2-43E3-4AA1-AC26-A6E92EE62A75}" type="pres">
      <dgm:prSet presAssocID="{D884BC30-B6CD-4B51-8F8B-2288535F31BF}" presName="childTextArrow" presStyleLbl="fgAccFollowNode1" presStyleIdx="8" presStyleCnt="16">
        <dgm:presLayoutVars>
          <dgm:bulletEnabled val="1"/>
        </dgm:presLayoutVars>
      </dgm:prSet>
      <dgm:spPr/>
    </dgm:pt>
    <dgm:pt modelId="{E589F78A-4649-4D74-A433-BE1AC799C731}" type="pres">
      <dgm:prSet presAssocID="{7E205888-C75D-4D8E-BB97-DAEEBE71207B}" presName="childTextArrow" presStyleLbl="fgAccFollowNode1" presStyleIdx="9" presStyleCnt="16">
        <dgm:presLayoutVars>
          <dgm:bulletEnabled val="1"/>
        </dgm:presLayoutVars>
      </dgm:prSet>
      <dgm:spPr/>
    </dgm:pt>
    <dgm:pt modelId="{254C3B93-D314-4B69-8244-4092669E86F8}" type="pres">
      <dgm:prSet presAssocID="{79A249AE-DCC5-48C1-9015-6A5B5140C9C2}" presName="childTextArrow" presStyleLbl="fgAccFollowNode1" presStyleIdx="10" presStyleCnt="16">
        <dgm:presLayoutVars>
          <dgm:bulletEnabled val="1"/>
        </dgm:presLayoutVars>
      </dgm:prSet>
      <dgm:spPr/>
    </dgm:pt>
    <dgm:pt modelId="{7820498D-EA36-40E2-BF92-8BA1D275BBA5}" type="pres">
      <dgm:prSet presAssocID="{28C6B758-A235-4AA5-A2C5-364097C25CF6}" presName="sp" presStyleCnt="0"/>
      <dgm:spPr/>
    </dgm:pt>
    <dgm:pt modelId="{1A3A26CD-3CCA-4933-90EE-4137EB040B2E}" type="pres">
      <dgm:prSet presAssocID="{E6E9ED09-19A3-46E2-A511-A4C3894EB6ED}" presName="arrowAndChildren" presStyleCnt="0"/>
      <dgm:spPr/>
    </dgm:pt>
    <dgm:pt modelId="{475087DC-5840-47DA-B55B-19E3025D51DE}" type="pres">
      <dgm:prSet presAssocID="{E6E9ED09-19A3-46E2-A511-A4C3894EB6ED}" presName="parentTextArrow" presStyleLbl="node1" presStyleIdx="3" presStyleCnt="5"/>
      <dgm:spPr/>
    </dgm:pt>
    <dgm:pt modelId="{CFE86D6C-4B30-4BA0-804A-322F8A1BC6DD}" type="pres">
      <dgm:prSet presAssocID="{E6E9ED09-19A3-46E2-A511-A4C3894EB6ED}" presName="arrow" presStyleLbl="node1" presStyleIdx="4" presStyleCnt="5"/>
      <dgm:spPr/>
    </dgm:pt>
    <dgm:pt modelId="{4677C08D-6184-41EC-8E71-D10E3F75AE16}" type="pres">
      <dgm:prSet presAssocID="{E6E9ED09-19A3-46E2-A511-A4C3894EB6ED}" presName="descendantArrow" presStyleCnt="0"/>
      <dgm:spPr/>
    </dgm:pt>
    <dgm:pt modelId="{83F2BAE2-5277-4937-B1FA-B0214286DC53}" type="pres">
      <dgm:prSet presAssocID="{C486C42A-95D1-4CE4-BF96-C79F9B74C6CD}" presName="childTextArrow" presStyleLbl="fgAccFollowNode1" presStyleIdx="11" presStyleCnt="16">
        <dgm:presLayoutVars>
          <dgm:bulletEnabled val="1"/>
        </dgm:presLayoutVars>
      </dgm:prSet>
      <dgm:spPr/>
    </dgm:pt>
    <dgm:pt modelId="{621081F9-55C2-4D5E-9269-B4A86C082E78}" type="pres">
      <dgm:prSet presAssocID="{3D19586A-2D50-4485-A7D2-861084792FA6}" presName="childTextArrow" presStyleLbl="fgAccFollowNode1" presStyleIdx="12" presStyleCnt="16">
        <dgm:presLayoutVars>
          <dgm:bulletEnabled val="1"/>
        </dgm:presLayoutVars>
      </dgm:prSet>
      <dgm:spPr/>
    </dgm:pt>
    <dgm:pt modelId="{C957DCA5-FD72-447E-A891-30224A519028}" type="pres">
      <dgm:prSet presAssocID="{9A5DCDB3-0314-4472-A510-8B08C2D2E153}" presName="childTextArrow" presStyleLbl="fgAccFollowNode1" presStyleIdx="13" presStyleCnt="16">
        <dgm:presLayoutVars>
          <dgm:bulletEnabled val="1"/>
        </dgm:presLayoutVars>
      </dgm:prSet>
      <dgm:spPr/>
    </dgm:pt>
    <dgm:pt modelId="{8B2CB0FF-F71B-4747-88B9-17A75F0DC885}" type="pres">
      <dgm:prSet presAssocID="{437A8209-C4D2-4AA7-9BD7-304CB1CD84FC}" presName="childTextArrow" presStyleLbl="fgAccFollowNode1" presStyleIdx="14" presStyleCnt="16">
        <dgm:presLayoutVars>
          <dgm:bulletEnabled val="1"/>
        </dgm:presLayoutVars>
      </dgm:prSet>
      <dgm:spPr/>
    </dgm:pt>
    <dgm:pt modelId="{AC248142-3A60-4873-AB63-83BF221AFD83}" type="pres">
      <dgm:prSet presAssocID="{5227A97C-837A-4386-A52F-E019DA7940C3}" presName="childTextArrow" presStyleLbl="fgAccFollowNode1" presStyleIdx="15" presStyleCnt="16">
        <dgm:presLayoutVars>
          <dgm:bulletEnabled val="1"/>
        </dgm:presLayoutVars>
      </dgm:prSet>
      <dgm:spPr/>
    </dgm:pt>
  </dgm:ptLst>
  <dgm:cxnLst>
    <dgm:cxn modelId="{C158F606-EBEB-4EFC-BFC4-B4BFA9F53C7A}" srcId="{752EB538-B002-4FEF-9E55-B38DB55EDB73}" destId="{A8CD5E07-2580-4FA3-BDE8-007EC513AC0D}" srcOrd="2" destOrd="0" parTransId="{331C33ED-8CE4-4554-9B96-10379B6A3849}" sibTransId="{2D9B87EE-7C48-43C3-A3F3-F3F9EA4CE131}"/>
    <dgm:cxn modelId="{CF45A109-3488-474C-896B-6AD33DA7A76B}" srcId="{E6E9ED09-19A3-46E2-A511-A4C3894EB6ED}" destId="{5227A97C-837A-4386-A52F-E019DA7940C3}" srcOrd="4" destOrd="0" parTransId="{C68DBC2B-8BAD-41F4-A131-DD49054C0992}" sibTransId="{1F8041B8-7F9B-45D0-A683-46C73B088614}"/>
    <dgm:cxn modelId="{38E49610-E6D2-45BF-BA57-D82BC8C0BCB4}" srcId="{0A0249F6-7E10-4B80-919F-B7E771F277D8}" destId="{E3A09082-F5C0-400E-843C-468F2F62EA10}" srcOrd="1" destOrd="0" parTransId="{3283048C-DE1A-42D5-A41B-BA6B3F38A47B}" sibTransId="{40D1228A-445E-4E64-B462-0E5897C582FC}"/>
    <dgm:cxn modelId="{77112314-6C52-47F1-AD45-343C434E724F}" srcId="{01C0526F-E3B0-4F16-AD09-6687BF838AEE}" destId="{E6E9ED09-19A3-46E2-A511-A4C3894EB6ED}" srcOrd="0" destOrd="0" parTransId="{B8F76831-5202-4455-8BEF-38A41D82F10D}" sibTransId="{28C6B758-A235-4AA5-A2C5-364097C25CF6}"/>
    <dgm:cxn modelId="{6561D114-56EA-4B7A-A650-FDA4BB152182}" srcId="{0A0249F6-7E10-4B80-919F-B7E771F277D8}" destId="{E626FF7F-1870-476C-BB8F-59928DFED6B3}" srcOrd="0" destOrd="0" parTransId="{ABEA799F-53A8-463B-8CA6-8C1653EAAF80}" sibTransId="{7CFDA9A7-0E32-41C4-9107-9037E0A3D318}"/>
    <dgm:cxn modelId="{587F0815-3763-422E-91FE-35013E5B7DE3}" srcId="{C44A21D9-BAB4-41B0-972D-6522B3E273CF}" destId="{7E205888-C75D-4D8E-BB97-DAEEBE71207B}" srcOrd="1" destOrd="0" parTransId="{82706DC2-1BF4-4148-B703-EDD26CB9EFD7}" sibTransId="{0EFD7847-0598-4AE0-AEB6-455761FE4F9B}"/>
    <dgm:cxn modelId="{7458F61C-A2CC-4A97-9244-94FA7926526D}" srcId="{01C0526F-E3B0-4F16-AD09-6687BF838AEE}" destId="{DD953AA9-BB1E-427D-AF0C-1B9A469203E1}" srcOrd="2" destOrd="0" parTransId="{095F4087-C26B-43DD-A88F-2A807CD1ABAF}" sibTransId="{5ADBE6E3-2A2F-4C34-9481-459DC3EBF615}"/>
    <dgm:cxn modelId="{25C28B1E-3F7C-40A3-B826-408424224367}" type="presOf" srcId="{752EB538-B002-4FEF-9E55-B38DB55EDB73}" destId="{9FB6B105-C3B4-4402-8656-3E21C6E21586}" srcOrd="1" destOrd="0" presId="urn:microsoft.com/office/officeart/2005/8/layout/process4"/>
    <dgm:cxn modelId="{8BD7F923-A564-47CA-9BD2-E02B12BB96CE}" srcId="{E6E9ED09-19A3-46E2-A511-A4C3894EB6ED}" destId="{C486C42A-95D1-4CE4-BF96-C79F9B74C6CD}" srcOrd="0" destOrd="0" parTransId="{88053DCE-E3D9-4F9F-A5E0-CCBB75E190D2}" sibTransId="{FC69EDEC-E0FD-44E9-9983-C5F0EE80C9C2}"/>
    <dgm:cxn modelId="{E8B9BE24-7B55-4584-ADF4-6B41EB7110AA}" type="presOf" srcId="{DD953AA9-BB1E-427D-AF0C-1B9A469203E1}" destId="{DF4EDCB4-114C-4B84-AC25-D4082734C6DA}" srcOrd="1" destOrd="0" presId="urn:microsoft.com/office/officeart/2005/8/layout/process4"/>
    <dgm:cxn modelId="{81929F29-087B-46C0-B338-82D508D5BCFD}" type="presOf" srcId="{C44A21D9-BAB4-41B0-972D-6522B3E273CF}" destId="{90C6ADA9-5788-4C2B-B248-94A993E1A117}" srcOrd="1" destOrd="0" presId="urn:microsoft.com/office/officeart/2005/8/layout/process4"/>
    <dgm:cxn modelId="{50E4F52D-FEA7-4774-BC38-7F6CD178CF58}" type="presOf" srcId="{DD953AA9-BB1E-427D-AF0C-1B9A469203E1}" destId="{5FAFE1F9-D6C0-4363-8B32-E46EC2EE9742}" srcOrd="0" destOrd="0" presId="urn:microsoft.com/office/officeart/2005/8/layout/process4"/>
    <dgm:cxn modelId="{33ECF12F-7C2E-4063-9708-0DDE34AF38F4}" type="presOf" srcId="{DCA3587E-C02C-43AC-8D20-B88BFBC08B78}" destId="{75CB8DA2-8B43-4E56-A402-0A284818DA06}" srcOrd="0" destOrd="0" presId="urn:microsoft.com/office/officeart/2005/8/layout/process4"/>
    <dgm:cxn modelId="{F431D638-F1C9-4AF2-805D-87EAFD1CC448}" srcId="{752EB538-B002-4FEF-9E55-B38DB55EDB73}" destId="{D5648BD2-016F-47A5-986C-7990B466D9A6}" srcOrd="0" destOrd="0" parTransId="{EC85140D-39BB-4551-8873-71CB833213CD}" sibTransId="{17D8C37C-0C4A-4345-B5CD-8EB3DCF9A09B}"/>
    <dgm:cxn modelId="{8C832739-DE15-4FA9-8B1F-F556AEE426CA}" srcId="{DD953AA9-BB1E-427D-AF0C-1B9A469203E1}" destId="{24166067-055F-4D14-A34C-2465F90D764F}" srcOrd="0" destOrd="0" parTransId="{0BF17CD8-C4C0-4D1A-B0FF-B20CC523396D}" sibTransId="{49018CE4-CC38-4B36-9C5C-C38C84C4B53E}"/>
    <dgm:cxn modelId="{0C23023E-BF2D-41B6-BBD3-400876F431E0}" srcId="{01C0526F-E3B0-4F16-AD09-6687BF838AEE}" destId="{0A0249F6-7E10-4B80-919F-B7E771F277D8}" srcOrd="3" destOrd="0" parTransId="{2BC605D8-A88C-4AAC-902B-1F7877AFB433}" sibTransId="{AF20BE10-042C-49BA-8AE3-5EC46703C5C2}"/>
    <dgm:cxn modelId="{6C232442-783F-4231-A00D-E33F05F3D691}" srcId="{C44A21D9-BAB4-41B0-972D-6522B3E273CF}" destId="{79A249AE-DCC5-48C1-9015-6A5B5140C9C2}" srcOrd="2" destOrd="0" parTransId="{50644899-FF37-402F-9739-19DD199A994E}" sibTransId="{B13EA456-738E-42F9-B690-E42066BD102E}"/>
    <dgm:cxn modelId="{8DE1D142-1B48-4A71-95DA-B141DFE4618B}" type="presOf" srcId="{C486C42A-95D1-4CE4-BF96-C79F9B74C6CD}" destId="{83F2BAE2-5277-4937-B1FA-B0214286DC53}" srcOrd="0" destOrd="0" presId="urn:microsoft.com/office/officeart/2005/8/layout/process4"/>
    <dgm:cxn modelId="{D626EE43-EBF8-469D-B7E2-6AAF9C3B29B8}" type="presOf" srcId="{0A0249F6-7E10-4B80-919F-B7E771F277D8}" destId="{8E486002-8237-45FA-8696-B75D45BBF489}" srcOrd="0" destOrd="0" presId="urn:microsoft.com/office/officeart/2005/8/layout/process4"/>
    <dgm:cxn modelId="{D8C0F547-7293-46F5-A0BA-3549E022C56B}" type="presOf" srcId="{437A8209-C4D2-4AA7-9BD7-304CB1CD84FC}" destId="{8B2CB0FF-F71B-4747-88B9-17A75F0DC885}" srcOrd="0" destOrd="0" presId="urn:microsoft.com/office/officeart/2005/8/layout/process4"/>
    <dgm:cxn modelId="{93D1FD68-58E7-49B2-9F66-8434884519D9}" type="presOf" srcId="{7E205888-C75D-4D8E-BB97-DAEEBE71207B}" destId="{E589F78A-4649-4D74-A433-BE1AC799C731}" srcOrd="0" destOrd="0" presId="urn:microsoft.com/office/officeart/2005/8/layout/process4"/>
    <dgm:cxn modelId="{3DD1226B-9063-4086-892D-B270E4292C91}" srcId="{E6E9ED09-19A3-46E2-A511-A4C3894EB6ED}" destId="{9A5DCDB3-0314-4472-A510-8B08C2D2E153}" srcOrd="2" destOrd="0" parTransId="{A63DC766-D56A-417E-B8D8-5F0909503B91}" sibTransId="{F7F9B24B-F5B1-493B-B7A0-D3C2E5927C0B}"/>
    <dgm:cxn modelId="{7DBA766D-C962-4705-A4CF-D07B4159A38D}" type="presOf" srcId="{E3A09082-F5C0-400E-843C-468F2F62EA10}" destId="{25A8229F-0FF3-41F2-B889-1855945A2B84}" srcOrd="0" destOrd="0" presId="urn:microsoft.com/office/officeart/2005/8/layout/process4"/>
    <dgm:cxn modelId="{AB7BFB4D-B434-4D22-8212-C49E3C1334B5}" type="presOf" srcId="{5227A97C-837A-4386-A52F-E019DA7940C3}" destId="{AC248142-3A60-4873-AB63-83BF221AFD83}" srcOrd="0" destOrd="0" presId="urn:microsoft.com/office/officeart/2005/8/layout/process4"/>
    <dgm:cxn modelId="{37488170-9762-492F-A6F1-350059315FB2}" srcId="{752EB538-B002-4FEF-9E55-B38DB55EDB73}" destId="{DCA3587E-C02C-43AC-8D20-B88BFBC08B78}" srcOrd="1" destOrd="0" parTransId="{B815C7E0-2C23-41A2-BCAB-A08F388D57BE}" sibTransId="{B8B014B6-5125-472B-A104-A585D620BE66}"/>
    <dgm:cxn modelId="{19E19871-55FF-4BE2-9E75-ABCBE42F8BCC}" type="presOf" srcId="{C44A21D9-BAB4-41B0-972D-6522B3E273CF}" destId="{BECBFFBF-62B4-4758-A43D-FC0E2F2361E5}" srcOrd="0" destOrd="0" presId="urn:microsoft.com/office/officeart/2005/8/layout/process4"/>
    <dgm:cxn modelId="{2BA08652-D223-45DE-8F6E-E9A0D2D600B9}" type="presOf" srcId="{3D8C865D-316E-4828-A3AE-39FB49504B1E}" destId="{2AFFAEF8-7E39-4AF2-91CE-49C363216ED0}" srcOrd="0" destOrd="0" presId="urn:microsoft.com/office/officeart/2005/8/layout/process4"/>
    <dgm:cxn modelId="{20D86174-0A0F-447F-8193-EA26292FB80D}" srcId="{C44A21D9-BAB4-41B0-972D-6522B3E273CF}" destId="{D884BC30-B6CD-4B51-8F8B-2288535F31BF}" srcOrd="0" destOrd="0" parTransId="{D7AA20A3-EA4A-43FC-8616-872FB8C6D466}" sibTransId="{2537D1A6-F6F8-4E80-8D3F-8E5286EC797E}"/>
    <dgm:cxn modelId="{EB7D7574-DD7F-41AF-864E-3FB9898BBA19}" srcId="{01C0526F-E3B0-4F16-AD09-6687BF838AEE}" destId="{C44A21D9-BAB4-41B0-972D-6522B3E273CF}" srcOrd="1" destOrd="0" parTransId="{9861964B-B7C4-409B-853E-86AC58FF595B}" sibTransId="{5F00A6D8-D477-4F6D-B817-A2159878AD30}"/>
    <dgm:cxn modelId="{3D679554-13E7-47E9-8C37-7875E0C576D7}" type="presOf" srcId="{0A0249F6-7E10-4B80-919F-B7E771F277D8}" destId="{775B8981-FF50-4933-A367-41C53D5DF11C}" srcOrd="1" destOrd="0" presId="urn:microsoft.com/office/officeart/2005/8/layout/process4"/>
    <dgm:cxn modelId="{EB273792-C24E-42AD-807F-A409D4298833}" srcId="{E6E9ED09-19A3-46E2-A511-A4C3894EB6ED}" destId="{437A8209-C4D2-4AA7-9BD7-304CB1CD84FC}" srcOrd="3" destOrd="0" parTransId="{C820587C-9B49-4DCD-A96E-529B370D85B9}" sibTransId="{D2BFB562-009D-4ACE-A3BB-CF5553EC0D60}"/>
    <dgm:cxn modelId="{9982D4A4-D95F-4EA7-8FC6-A4D2F821591A}" srcId="{DD953AA9-BB1E-427D-AF0C-1B9A469203E1}" destId="{3D8C865D-316E-4828-A3AE-39FB49504B1E}" srcOrd="2" destOrd="0" parTransId="{C6338055-1BE7-4545-9967-BD945B4CB61D}" sibTransId="{076F4A4D-4B41-4541-8E1D-79C47EC9B24C}"/>
    <dgm:cxn modelId="{0230ABA9-7AF8-4123-AC0C-15AF44732349}" type="presOf" srcId="{E626FF7F-1870-476C-BB8F-59928DFED6B3}" destId="{B01D1D41-2AC2-4AB0-9575-A8A37AAADDB9}" srcOrd="0" destOrd="0" presId="urn:microsoft.com/office/officeart/2005/8/layout/process4"/>
    <dgm:cxn modelId="{A88654B0-5643-4F0A-9373-9BD73691F0D0}" type="presOf" srcId="{D5648BD2-016F-47A5-986C-7990B466D9A6}" destId="{0A8C3B86-7191-4FAB-8C32-4B33E5628260}" srcOrd="0" destOrd="0" presId="urn:microsoft.com/office/officeart/2005/8/layout/process4"/>
    <dgm:cxn modelId="{7DB581B0-AD6C-446D-9C56-F0FBA70240CA}" type="presOf" srcId="{EAEE6B54-D067-4064-8584-4D00619EDF06}" destId="{A6C81328-2A79-46B9-8B2D-08A7125F7BF9}" srcOrd="0" destOrd="0" presId="urn:microsoft.com/office/officeart/2005/8/layout/process4"/>
    <dgm:cxn modelId="{802393C0-638F-4E47-8020-74BEA5E61936}" type="presOf" srcId="{3D19586A-2D50-4485-A7D2-861084792FA6}" destId="{621081F9-55C2-4D5E-9269-B4A86C082E78}" srcOrd="0" destOrd="0" presId="urn:microsoft.com/office/officeart/2005/8/layout/process4"/>
    <dgm:cxn modelId="{27B3B8C3-AA39-440A-9A36-D99F7CD62BA0}" srcId="{DD953AA9-BB1E-427D-AF0C-1B9A469203E1}" destId="{EAEE6B54-D067-4064-8584-4D00619EDF06}" srcOrd="1" destOrd="0" parTransId="{6944B5B1-C33E-4432-BEF6-F345158ED3A2}" sibTransId="{FE763855-46EA-4210-A2F3-87D8309F31FC}"/>
    <dgm:cxn modelId="{3D042CC4-04D1-4776-86D2-96E04860E36A}" type="presOf" srcId="{79A249AE-DCC5-48C1-9015-6A5B5140C9C2}" destId="{254C3B93-D314-4B69-8244-4092669E86F8}" srcOrd="0" destOrd="0" presId="urn:microsoft.com/office/officeart/2005/8/layout/process4"/>
    <dgm:cxn modelId="{5783F4C9-5BEE-4A65-BB06-4CE015306E54}" type="presOf" srcId="{24166067-055F-4D14-A34C-2465F90D764F}" destId="{62C6D6A4-39AA-4DF1-8317-E64184FE76AF}" srcOrd="0" destOrd="0" presId="urn:microsoft.com/office/officeart/2005/8/layout/process4"/>
    <dgm:cxn modelId="{000866CB-8F7D-4728-AFA8-9CA340DF1A85}" type="presOf" srcId="{A8CD5E07-2580-4FA3-BDE8-007EC513AC0D}" destId="{D0DD86CF-EEC7-4DA1-9403-123F456F477B}" srcOrd="0" destOrd="0" presId="urn:microsoft.com/office/officeart/2005/8/layout/process4"/>
    <dgm:cxn modelId="{C73139D4-5876-40B1-82BE-C5AF293B167A}" type="presOf" srcId="{E6E9ED09-19A3-46E2-A511-A4C3894EB6ED}" destId="{475087DC-5840-47DA-B55B-19E3025D51DE}" srcOrd="0" destOrd="0" presId="urn:microsoft.com/office/officeart/2005/8/layout/process4"/>
    <dgm:cxn modelId="{5F3295D4-ADD3-464B-BED6-6963C3D63CD8}" type="presOf" srcId="{9A5DCDB3-0314-4472-A510-8B08C2D2E153}" destId="{C957DCA5-FD72-447E-A891-30224A519028}" srcOrd="0" destOrd="0" presId="urn:microsoft.com/office/officeart/2005/8/layout/process4"/>
    <dgm:cxn modelId="{FF86A0DE-A02A-452F-925C-0BC22B0B957D}" type="presOf" srcId="{752EB538-B002-4FEF-9E55-B38DB55EDB73}" destId="{2516F8D3-258A-418C-9BD4-E18B6690CD23}" srcOrd="0" destOrd="0" presId="urn:microsoft.com/office/officeart/2005/8/layout/process4"/>
    <dgm:cxn modelId="{B65201E4-FB6A-43A5-B12F-59256D2150B3}" type="presOf" srcId="{E6E9ED09-19A3-46E2-A511-A4C3894EB6ED}" destId="{CFE86D6C-4B30-4BA0-804A-322F8A1BC6DD}" srcOrd="1" destOrd="0" presId="urn:microsoft.com/office/officeart/2005/8/layout/process4"/>
    <dgm:cxn modelId="{E04D7DE9-08DA-4DEA-80BC-7F180305919E}" srcId="{01C0526F-E3B0-4F16-AD09-6687BF838AEE}" destId="{752EB538-B002-4FEF-9E55-B38DB55EDB73}" srcOrd="4" destOrd="0" parTransId="{E50DFE79-1140-48FF-9D08-C0BE68B15A8C}" sibTransId="{7362D317-B7A4-41DF-A6FC-10E7D808CB9C}"/>
    <dgm:cxn modelId="{75C031EC-187B-4945-84DE-82F6D5E33112}" type="presOf" srcId="{D884BC30-B6CD-4B51-8F8B-2288535F31BF}" destId="{5E43ADD2-43E3-4AA1-AC26-A6E92EE62A75}" srcOrd="0" destOrd="0" presId="urn:microsoft.com/office/officeart/2005/8/layout/process4"/>
    <dgm:cxn modelId="{C561E1ED-76B7-44CA-B2EC-E5104DC67E32}" type="presOf" srcId="{01C0526F-E3B0-4F16-AD09-6687BF838AEE}" destId="{494FA309-B1E2-4D0B-A47E-15751F03901E}" srcOrd="0" destOrd="0" presId="urn:microsoft.com/office/officeart/2005/8/layout/process4"/>
    <dgm:cxn modelId="{38E660EE-2DD8-42B8-89F6-D4DBB60ED2B0}" srcId="{E6E9ED09-19A3-46E2-A511-A4C3894EB6ED}" destId="{3D19586A-2D50-4485-A7D2-861084792FA6}" srcOrd="1" destOrd="0" parTransId="{C558C12F-9C35-453C-990E-F8381857ACCA}" sibTransId="{87DC26DD-1026-46C7-8262-70697CCE97E7}"/>
    <dgm:cxn modelId="{E931D727-F45E-4F18-BA9D-9DBDD40CC5A1}" type="presParOf" srcId="{494FA309-B1E2-4D0B-A47E-15751F03901E}" destId="{55546FFF-12EC-4B5C-8062-FBDB5ECA8556}" srcOrd="0" destOrd="0" presId="urn:microsoft.com/office/officeart/2005/8/layout/process4"/>
    <dgm:cxn modelId="{0F684C8D-6788-4102-A350-E57853F86CC2}" type="presParOf" srcId="{55546FFF-12EC-4B5C-8062-FBDB5ECA8556}" destId="{2516F8D3-258A-418C-9BD4-E18B6690CD23}" srcOrd="0" destOrd="0" presId="urn:microsoft.com/office/officeart/2005/8/layout/process4"/>
    <dgm:cxn modelId="{627E4403-0AEB-4DB0-B906-857E1D4540A4}" type="presParOf" srcId="{55546FFF-12EC-4B5C-8062-FBDB5ECA8556}" destId="{9FB6B105-C3B4-4402-8656-3E21C6E21586}" srcOrd="1" destOrd="0" presId="urn:microsoft.com/office/officeart/2005/8/layout/process4"/>
    <dgm:cxn modelId="{5C0E0FB3-CE56-4CA0-B597-1DAC973FDB27}" type="presParOf" srcId="{55546FFF-12EC-4B5C-8062-FBDB5ECA8556}" destId="{E069D95E-E71D-4A61-B9DF-CBFCDCAEFDF6}" srcOrd="2" destOrd="0" presId="urn:microsoft.com/office/officeart/2005/8/layout/process4"/>
    <dgm:cxn modelId="{5D912014-D2A6-4282-B781-38D4832B0A69}" type="presParOf" srcId="{E069D95E-E71D-4A61-B9DF-CBFCDCAEFDF6}" destId="{0A8C3B86-7191-4FAB-8C32-4B33E5628260}" srcOrd="0" destOrd="0" presId="urn:microsoft.com/office/officeart/2005/8/layout/process4"/>
    <dgm:cxn modelId="{7173C044-87F0-48E0-8027-4BDC374F1162}" type="presParOf" srcId="{E069D95E-E71D-4A61-B9DF-CBFCDCAEFDF6}" destId="{75CB8DA2-8B43-4E56-A402-0A284818DA06}" srcOrd="1" destOrd="0" presId="urn:microsoft.com/office/officeart/2005/8/layout/process4"/>
    <dgm:cxn modelId="{83544433-8F8F-454F-AC12-DE73521D7609}" type="presParOf" srcId="{E069D95E-E71D-4A61-B9DF-CBFCDCAEFDF6}" destId="{D0DD86CF-EEC7-4DA1-9403-123F456F477B}" srcOrd="2" destOrd="0" presId="urn:microsoft.com/office/officeart/2005/8/layout/process4"/>
    <dgm:cxn modelId="{545825F7-0C82-47C2-9134-298B318B9501}" type="presParOf" srcId="{494FA309-B1E2-4D0B-A47E-15751F03901E}" destId="{908779F3-7C79-41CA-A4DB-763DB4131A9C}" srcOrd="1" destOrd="0" presId="urn:microsoft.com/office/officeart/2005/8/layout/process4"/>
    <dgm:cxn modelId="{2A8E1E97-CE05-4C92-8057-3000461B6153}" type="presParOf" srcId="{494FA309-B1E2-4D0B-A47E-15751F03901E}" destId="{33A5B673-9DFD-4855-8E47-281CED8C1711}" srcOrd="2" destOrd="0" presId="urn:microsoft.com/office/officeart/2005/8/layout/process4"/>
    <dgm:cxn modelId="{60E793B9-71B3-4701-93F8-32628265579F}" type="presParOf" srcId="{33A5B673-9DFD-4855-8E47-281CED8C1711}" destId="{8E486002-8237-45FA-8696-B75D45BBF489}" srcOrd="0" destOrd="0" presId="urn:microsoft.com/office/officeart/2005/8/layout/process4"/>
    <dgm:cxn modelId="{95B2EA44-505A-465B-965D-038CF424AC42}" type="presParOf" srcId="{33A5B673-9DFD-4855-8E47-281CED8C1711}" destId="{775B8981-FF50-4933-A367-41C53D5DF11C}" srcOrd="1" destOrd="0" presId="urn:microsoft.com/office/officeart/2005/8/layout/process4"/>
    <dgm:cxn modelId="{755C5576-8BBC-4E1F-9935-A2BBC2DC1B35}" type="presParOf" srcId="{33A5B673-9DFD-4855-8E47-281CED8C1711}" destId="{F8A35197-00F2-42A9-871A-FDB741BA2A8D}" srcOrd="2" destOrd="0" presId="urn:microsoft.com/office/officeart/2005/8/layout/process4"/>
    <dgm:cxn modelId="{5DAB2CB0-727A-4328-8DA3-1D9D7390B396}" type="presParOf" srcId="{F8A35197-00F2-42A9-871A-FDB741BA2A8D}" destId="{B01D1D41-2AC2-4AB0-9575-A8A37AAADDB9}" srcOrd="0" destOrd="0" presId="urn:microsoft.com/office/officeart/2005/8/layout/process4"/>
    <dgm:cxn modelId="{F33B8167-36F7-4F6C-892C-9C5935092BD7}" type="presParOf" srcId="{F8A35197-00F2-42A9-871A-FDB741BA2A8D}" destId="{25A8229F-0FF3-41F2-B889-1855945A2B84}" srcOrd="1" destOrd="0" presId="urn:microsoft.com/office/officeart/2005/8/layout/process4"/>
    <dgm:cxn modelId="{074FEE33-9141-40E4-94EE-B9E6B34973D4}" type="presParOf" srcId="{494FA309-B1E2-4D0B-A47E-15751F03901E}" destId="{75194A59-92C5-40FD-81E1-A32A1C59DB9D}" srcOrd="3" destOrd="0" presId="urn:microsoft.com/office/officeart/2005/8/layout/process4"/>
    <dgm:cxn modelId="{CC8114FB-B5BC-484D-81A8-7371FCF7EEF4}" type="presParOf" srcId="{494FA309-B1E2-4D0B-A47E-15751F03901E}" destId="{2BD5F651-691B-4692-8FF6-A617A7FB2486}" srcOrd="4" destOrd="0" presId="urn:microsoft.com/office/officeart/2005/8/layout/process4"/>
    <dgm:cxn modelId="{03197FFB-24A0-4062-A78D-AAAE4A39EA55}" type="presParOf" srcId="{2BD5F651-691B-4692-8FF6-A617A7FB2486}" destId="{5FAFE1F9-D6C0-4363-8B32-E46EC2EE9742}" srcOrd="0" destOrd="0" presId="urn:microsoft.com/office/officeart/2005/8/layout/process4"/>
    <dgm:cxn modelId="{74466CAC-F669-485D-B613-27222B4E3910}" type="presParOf" srcId="{2BD5F651-691B-4692-8FF6-A617A7FB2486}" destId="{DF4EDCB4-114C-4B84-AC25-D4082734C6DA}" srcOrd="1" destOrd="0" presId="urn:microsoft.com/office/officeart/2005/8/layout/process4"/>
    <dgm:cxn modelId="{C2982B2E-CD02-467D-975E-B303BD9B42D2}" type="presParOf" srcId="{2BD5F651-691B-4692-8FF6-A617A7FB2486}" destId="{D6E35A12-3EA1-4305-A891-6672EAB3A68D}" srcOrd="2" destOrd="0" presId="urn:microsoft.com/office/officeart/2005/8/layout/process4"/>
    <dgm:cxn modelId="{632A8BD9-4B27-4266-BC0E-758D33F2DBA0}" type="presParOf" srcId="{D6E35A12-3EA1-4305-A891-6672EAB3A68D}" destId="{62C6D6A4-39AA-4DF1-8317-E64184FE76AF}" srcOrd="0" destOrd="0" presId="urn:microsoft.com/office/officeart/2005/8/layout/process4"/>
    <dgm:cxn modelId="{912B32BE-8312-48AC-AB7A-75418522EF4B}" type="presParOf" srcId="{D6E35A12-3EA1-4305-A891-6672EAB3A68D}" destId="{A6C81328-2A79-46B9-8B2D-08A7125F7BF9}" srcOrd="1" destOrd="0" presId="urn:microsoft.com/office/officeart/2005/8/layout/process4"/>
    <dgm:cxn modelId="{F10C8F84-1026-4945-BAC0-3BE52BCB5F2D}" type="presParOf" srcId="{D6E35A12-3EA1-4305-A891-6672EAB3A68D}" destId="{2AFFAEF8-7E39-4AF2-91CE-49C363216ED0}" srcOrd="2" destOrd="0" presId="urn:microsoft.com/office/officeart/2005/8/layout/process4"/>
    <dgm:cxn modelId="{4EC501CB-8FA7-46F0-9A49-50E5DBFC05AE}" type="presParOf" srcId="{494FA309-B1E2-4D0B-A47E-15751F03901E}" destId="{07F1B3D1-146E-411C-BF75-6A8057D4A2DA}" srcOrd="5" destOrd="0" presId="urn:microsoft.com/office/officeart/2005/8/layout/process4"/>
    <dgm:cxn modelId="{8AA91398-15E6-4DAE-BDE3-0368FBC98948}" type="presParOf" srcId="{494FA309-B1E2-4D0B-A47E-15751F03901E}" destId="{CB287D46-8128-4425-841B-7D6C943F7E75}" srcOrd="6" destOrd="0" presId="urn:microsoft.com/office/officeart/2005/8/layout/process4"/>
    <dgm:cxn modelId="{DF56F6F8-553D-4E91-BC67-B963D67E6FD9}" type="presParOf" srcId="{CB287D46-8128-4425-841B-7D6C943F7E75}" destId="{BECBFFBF-62B4-4758-A43D-FC0E2F2361E5}" srcOrd="0" destOrd="0" presId="urn:microsoft.com/office/officeart/2005/8/layout/process4"/>
    <dgm:cxn modelId="{8E135EEE-5306-4DFB-BAD5-A6D53AFB7B63}" type="presParOf" srcId="{CB287D46-8128-4425-841B-7D6C943F7E75}" destId="{90C6ADA9-5788-4C2B-B248-94A993E1A117}" srcOrd="1" destOrd="0" presId="urn:microsoft.com/office/officeart/2005/8/layout/process4"/>
    <dgm:cxn modelId="{B52A53F7-2B43-4FF4-93E6-BCAE93D130B8}" type="presParOf" srcId="{CB287D46-8128-4425-841B-7D6C943F7E75}" destId="{ACB0FAEF-5D51-437A-855E-C51A40B2417C}" srcOrd="2" destOrd="0" presId="urn:microsoft.com/office/officeart/2005/8/layout/process4"/>
    <dgm:cxn modelId="{AB451549-FDD2-449C-A10A-07C3548F276D}" type="presParOf" srcId="{ACB0FAEF-5D51-437A-855E-C51A40B2417C}" destId="{5E43ADD2-43E3-4AA1-AC26-A6E92EE62A75}" srcOrd="0" destOrd="0" presId="urn:microsoft.com/office/officeart/2005/8/layout/process4"/>
    <dgm:cxn modelId="{F8DBD863-7D4F-47C9-BC3F-0B11A6EE248A}" type="presParOf" srcId="{ACB0FAEF-5D51-437A-855E-C51A40B2417C}" destId="{E589F78A-4649-4D74-A433-BE1AC799C731}" srcOrd="1" destOrd="0" presId="urn:microsoft.com/office/officeart/2005/8/layout/process4"/>
    <dgm:cxn modelId="{DD5F5AB2-E152-40A5-B22D-C7CCF3301D3D}" type="presParOf" srcId="{ACB0FAEF-5D51-437A-855E-C51A40B2417C}" destId="{254C3B93-D314-4B69-8244-4092669E86F8}" srcOrd="2" destOrd="0" presId="urn:microsoft.com/office/officeart/2005/8/layout/process4"/>
    <dgm:cxn modelId="{6D1E7A90-BE4A-4E81-9877-F148AB03A6C0}" type="presParOf" srcId="{494FA309-B1E2-4D0B-A47E-15751F03901E}" destId="{7820498D-EA36-40E2-BF92-8BA1D275BBA5}" srcOrd="7" destOrd="0" presId="urn:microsoft.com/office/officeart/2005/8/layout/process4"/>
    <dgm:cxn modelId="{B4EE2C6E-32B5-423D-A2AD-C562563F9CDE}" type="presParOf" srcId="{494FA309-B1E2-4D0B-A47E-15751F03901E}" destId="{1A3A26CD-3CCA-4933-90EE-4137EB040B2E}" srcOrd="8" destOrd="0" presId="urn:microsoft.com/office/officeart/2005/8/layout/process4"/>
    <dgm:cxn modelId="{0261D8A2-4E88-4966-9C13-5F9B8DD7495D}" type="presParOf" srcId="{1A3A26CD-3CCA-4933-90EE-4137EB040B2E}" destId="{475087DC-5840-47DA-B55B-19E3025D51DE}" srcOrd="0" destOrd="0" presId="urn:microsoft.com/office/officeart/2005/8/layout/process4"/>
    <dgm:cxn modelId="{E1BAA440-0733-4067-815D-7B31C0C36F22}" type="presParOf" srcId="{1A3A26CD-3CCA-4933-90EE-4137EB040B2E}" destId="{CFE86D6C-4B30-4BA0-804A-322F8A1BC6DD}" srcOrd="1" destOrd="0" presId="urn:microsoft.com/office/officeart/2005/8/layout/process4"/>
    <dgm:cxn modelId="{2BFD851F-27E6-4331-9381-AAD6A1C019B5}" type="presParOf" srcId="{1A3A26CD-3CCA-4933-90EE-4137EB040B2E}" destId="{4677C08D-6184-41EC-8E71-D10E3F75AE16}" srcOrd="2" destOrd="0" presId="urn:microsoft.com/office/officeart/2005/8/layout/process4"/>
    <dgm:cxn modelId="{CDB113AD-049C-47B4-8A12-F92530A4C221}" type="presParOf" srcId="{4677C08D-6184-41EC-8E71-D10E3F75AE16}" destId="{83F2BAE2-5277-4937-B1FA-B0214286DC53}" srcOrd="0" destOrd="0" presId="urn:microsoft.com/office/officeart/2005/8/layout/process4"/>
    <dgm:cxn modelId="{8E87A034-6841-40D4-B9E5-D114BFE38483}" type="presParOf" srcId="{4677C08D-6184-41EC-8E71-D10E3F75AE16}" destId="{621081F9-55C2-4D5E-9269-B4A86C082E78}" srcOrd="1" destOrd="0" presId="urn:microsoft.com/office/officeart/2005/8/layout/process4"/>
    <dgm:cxn modelId="{AED414F7-C56B-4671-AE6C-BE240BEEA558}" type="presParOf" srcId="{4677C08D-6184-41EC-8E71-D10E3F75AE16}" destId="{C957DCA5-FD72-447E-A891-30224A519028}" srcOrd="2" destOrd="0" presId="urn:microsoft.com/office/officeart/2005/8/layout/process4"/>
    <dgm:cxn modelId="{CBE89660-4674-4179-BCAC-9573C5C563C8}" type="presParOf" srcId="{4677C08D-6184-41EC-8E71-D10E3F75AE16}" destId="{8B2CB0FF-F71B-4747-88B9-17A75F0DC885}" srcOrd="3" destOrd="0" presId="urn:microsoft.com/office/officeart/2005/8/layout/process4"/>
    <dgm:cxn modelId="{6D2FCE41-C4AC-435B-8656-7C4ACA78E035}" type="presParOf" srcId="{4677C08D-6184-41EC-8E71-D10E3F75AE16}" destId="{AC248142-3A60-4873-AB63-83BF221AFD83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6AA5A5-F0D8-4968-923E-044E017FCE57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3FCB12-37EB-4DBF-AFA6-29198A92EAD7}">
      <dgm:prSet phldrT="[Text]" custT="1"/>
      <dgm:spPr/>
      <dgm:t>
        <a:bodyPr/>
        <a:lstStyle/>
        <a:p>
          <a:r>
            <a:rPr lang="en-US" sz="1200" b="1" dirty="0"/>
            <a:t>WinS Enabling Environment Key Enablers</a:t>
          </a:r>
        </a:p>
      </dgm:t>
    </dgm:pt>
    <dgm:pt modelId="{49D4421E-9604-4E71-B0A8-2B884FD51ACE}" type="parTrans" cxnId="{1D63C64D-1767-4B3D-9097-CD11CE834AD8}">
      <dgm:prSet/>
      <dgm:spPr/>
      <dgm:t>
        <a:bodyPr/>
        <a:lstStyle/>
        <a:p>
          <a:endParaRPr lang="en-US" sz="1200"/>
        </a:p>
      </dgm:t>
    </dgm:pt>
    <dgm:pt modelId="{FC334E75-5641-4864-BE75-17903A92AB9F}" type="sibTrans" cxnId="{1D63C64D-1767-4B3D-9097-CD11CE834AD8}">
      <dgm:prSet/>
      <dgm:spPr/>
      <dgm:t>
        <a:bodyPr/>
        <a:lstStyle/>
        <a:p>
          <a:endParaRPr lang="en-US" sz="1200"/>
        </a:p>
      </dgm:t>
    </dgm:pt>
    <dgm:pt modelId="{A2577650-5560-4C11-B189-89E29821A8C5}">
      <dgm:prSet phldrT="[Text]" custT="1"/>
      <dgm:spPr/>
      <dgm:t>
        <a:bodyPr/>
        <a:lstStyle/>
        <a:p>
          <a:r>
            <a:rPr lang="en-US" sz="1200" b="1" dirty="0"/>
            <a:t>Policy &amp; Planning </a:t>
          </a:r>
        </a:p>
      </dgm:t>
    </dgm:pt>
    <dgm:pt modelId="{578DE686-E986-4F57-AA52-7FE90462C6F0}" type="parTrans" cxnId="{E1814DC2-9457-4E6F-ACEF-1026BAD981C2}">
      <dgm:prSet custT="1"/>
      <dgm:spPr/>
      <dgm:t>
        <a:bodyPr/>
        <a:lstStyle/>
        <a:p>
          <a:endParaRPr lang="en-US" sz="1200"/>
        </a:p>
      </dgm:t>
    </dgm:pt>
    <dgm:pt modelId="{9B30B6FC-38E7-4B41-ADBF-89341B90E22F}" type="sibTrans" cxnId="{E1814DC2-9457-4E6F-ACEF-1026BAD981C2}">
      <dgm:prSet/>
      <dgm:spPr/>
      <dgm:t>
        <a:bodyPr/>
        <a:lstStyle/>
        <a:p>
          <a:endParaRPr lang="en-US" sz="1200"/>
        </a:p>
      </dgm:t>
    </dgm:pt>
    <dgm:pt modelId="{B33D916E-C268-47BC-B720-DBEC9E8D50B4}">
      <dgm:prSet phldrT="[Text]" custT="1"/>
      <dgm:spPr/>
      <dgm:t>
        <a:bodyPr/>
        <a:lstStyle/>
        <a:p>
          <a:r>
            <a:rPr lang="en-US" sz="1200" b="1" dirty="0"/>
            <a:t>Budget &amp; Expenditure</a:t>
          </a:r>
        </a:p>
      </dgm:t>
    </dgm:pt>
    <dgm:pt modelId="{6E5E8FE7-4C5C-4174-BA0D-DE2D0AD11359}" type="parTrans" cxnId="{8068EEF2-BE50-440B-A2A2-5D429C847DC8}">
      <dgm:prSet custT="1"/>
      <dgm:spPr/>
      <dgm:t>
        <a:bodyPr/>
        <a:lstStyle/>
        <a:p>
          <a:endParaRPr lang="en-US" sz="1200"/>
        </a:p>
      </dgm:t>
    </dgm:pt>
    <dgm:pt modelId="{622E4362-C2E6-47A9-AF60-98EBD0D6436E}" type="sibTrans" cxnId="{8068EEF2-BE50-440B-A2A2-5D429C847DC8}">
      <dgm:prSet/>
      <dgm:spPr/>
      <dgm:t>
        <a:bodyPr/>
        <a:lstStyle/>
        <a:p>
          <a:endParaRPr lang="en-US" sz="1200"/>
        </a:p>
      </dgm:t>
    </dgm:pt>
    <dgm:pt modelId="{7FF77ABD-B15D-4C67-9B9C-91C156206E36}">
      <dgm:prSet phldrT="[Text]" custT="1"/>
      <dgm:spPr/>
      <dgm:t>
        <a:bodyPr/>
        <a:lstStyle/>
        <a:p>
          <a:r>
            <a:rPr lang="en-US" sz="1200" b="1" dirty="0"/>
            <a:t>Monitoring &amp; Evaluation</a:t>
          </a:r>
        </a:p>
      </dgm:t>
    </dgm:pt>
    <dgm:pt modelId="{3C2E4785-7803-4397-A29A-A70504F1502E}" type="parTrans" cxnId="{017A8E2B-283C-4C18-A32A-27939F4EC896}">
      <dgm:prSet custT="1"/>
      <dgm:spPr/>
      <dgm:t>
        <a:bodyPr/>
        <a:lstStyle/>
        <a:p>
          <a:endParaRPr lang="en-US" sz="1200"/>
        </a:p>
      </dgm:t>
    </dgm:pt>
    <dgm:pt modelId="{A67EF15A-D4B6-454F-932B-5A402944B4E7}" type="sibTrans" cxnId="{017A8E2B-283C-4C18-A32A-27939F4EC896}">
      <dgm:prSet/>
      <dgm:spPr/>
      <dgm:t>
        <a:bodyPr/>
        <a:lstStyle/>
        <a:p>
          <a:endParaRPr lang="en-US" sz="1200"/>
        </a:p>
      </dgm:t>
    </dgm:pt>
    <dgm:pt modelId="{C3839C09-7EBA-4171-BF5E-E521F68DB639}">
      <dgm:prSet phldrT="[Text]" custT="1"/>
      <dgm:spPr/>
      <dgm:t>
        <a:bodyPr/>
        <a:lstStyle/>
        <a:p>
          <a:r>
            <a:rPr lang="en-US" sz="1200" b="1" dirty="0"/>
            <a:t>Implementation Arrangements </a:t>
          </a:r>
        </a:p>
      </dgm:t>
    </dgm:pt>
    <dgm:pt modelId="{AC8B43B1-5E4C-4671-9CC4-122A0446B959}" type="parTrans" cxnId="{30CCB24C-AC80-400D-B66B-2F5E3F86CC46}">
      <dgm:prSet custT="1"/>
      <dgm:spPr/>
      <dgm:t>
        <a:bodyPr/>
        <a:lstStyle/>
        <a:p>
          <a:endParaRPr lang="en-US" sz="1200"/>
        </a:p>
      </dgm:t>
    </dgm:pt>
    <dgm:pt modelId="{959A6CEC-92C4-47E0-ADFE-7420A5B38D45}" type="sibTrans" cxnId="{30CCB24C-AC80-400D-B66B-2F5E3F86CC46}">
      <dgm:prSet/>
      <dgm:spPr/>
      <dgm:t>
        <a:bodyPr/>
        <a:lstStyle/>
        <a:p>
          <a:endParaRPr lang="en-US" sz="1200"/>
        </a:p>
      </dgm:t>
    </dgm:pt>
    <dgm:pt modelId="{E1A02E1F-DF97-41CE-B18D-F64E5F32B9D0}">
      <dgm:prSet phldrT="[Text]" custT="1"/>
      <dgm:spPr/>
      <dgm:t>
        <a:bodyPr/>
        <a:lstStyle/>
        <a:p>
          <a:r>
            <a:rPr lang="en-US" sz="1200" b="1" dirty="0"/>
            <a:t>Capacity  Development </a:t>
          </a:r>
        </a:p>
      </dgm:t>
    </dgm:pt>
    <dgm:pt modelId="{94C2193B-36E4-4D49-AA29-F0D124BDAA70}" type="parTrans" cxnId="{E5136FBC-5697-4AB2-80D2-53ADB2C399AB}">
      <dgm:prSet custT="1"/>
      <dgm:spPr/>
      <dgm:t>
        <a:bodyPr/>
        <a:lstStyle/>
        <a:p>
          <a:endParaRPr lang="en-US" sz="1200"/>
        </a:p>
      </dgm:t>
    </dgm:pt>
    <dgm:pt modelId="{5E64CE78-3EE3-49BE-B659-7CBAAFF64B49}" type="sibTrans" cxnId="{E5136FBC-5697-4AB2-80D2-53ADB2C399AB}">
      <dgm:prSet/>
      <dgm:spPr/>
      <dgm:t>
        <a:bodyPr/>
        <a:lstStyle/>
        <a:p>
          <a:endParaRPr lang="en-US" sz="1200"/>
        </a:p>
      </dgm:t>
    </dgm:pt>
    <dgm:pt modelId="{949C24AB-AB20-4A8A-9094-C321B1D3BE73}" type="pres">
      <dgm:prSet presAssocID="{3A6AA5A5-F0D8-4968-923E-044E017FCE5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470849-EDF9-4820-B69F-158AFDD132C0}" type="pres">
      <dgm:prSet presAssocID="{FA3FCB12-37EB-4DBF-AFA6-29198A92EAD7}" presName="centerShape" presStyleLbl="node0" presStyleIdx="0" presStyleCnt="1"/>
      <dgm:spPr/>
    </dgm:pt>
    <dgm:pt modelId="{95CCCB6C-9D5D-4056-A948-C19E210D4921}" type="pres">
      <dgm:prSet presAssocID="{578DE686-E986-4F57-AA52-7FE90462C6F0}" presName="parTrans" presStyleLbl="sibTrans2D1" presStyleIdx="0" presStyleCnt="5"/>
      <dgm:spPr/>
    </dgm:pt>
    <dgm:pt modelId="{9FAC4DD5-6E2F-42AF-A55B-141D3CBCBCA3}" type="pres">
      <dgm:prSet presAssocID="{578DE686-E986-4F57-AA52-7FE90462C6F0}" presName="connectorText" presStyleLbl="sibTrans2D1" presStyleIdx="0" presStyleCnt="5"/>
      <dgm:spPr/>
    </dgm:pt>
    <dgm:pt modelId="{1A155F2C-4C1A-4929-942C-F6B338C95BF6}" type="pres">
      <dgm:prSet presAssocID="{A2577650-5560-4C11-B189-89E29821A8C5}" presName="node" presStyleLbl="node1" presStyleIdx="0" presStyleCnt="5">
        <dgm:presLayoutVars>
          <dgm:bulletEnabled val="1"/>
        </dgm:presLayoutVars>
      </dgm:prSet>
      <dgm:spPr/>
    </dgm:pt>
    <dgm:pt modelId="{C53586A3-776C-445B-9C04-E73B0F502B55}" type="pres">
      <dgm:prSet presAssocID="{6E5E8FE7-4C5C-4174-BA0D-DE2D0AD11359}" presName="parTrans" presStyleLbl="sibTrans2D1" presStyleIdx="1" presStyleCnt="5"/>
      <dgm:spPr/>
    </dgm:pt>
    <dgm:pt modelId="{D2D3F1A7-C02B-4395-AE23-25F19A640F61}" type="pres">
      <dgm:prSet presAssocID="{6E5E8FE7-4C5C-4174-BA0D-DE2D0AD11359}" presName="connectorText" presStyleLbl="sibTrans2D1" presStyleIdx="1" presStyleCnt="5"/>
      <dgm:spPr/>
    </dgm:pt>
    <dgm:pt modelId="{A235AFBF-E39A-4C51-8381-058D5B402ABA}" type="pres">
      <dgm:prSet presAssocID="{B33D916E-C268-47BC-B720-DBEC9E8D50B4}" presName="node" presStyleLbl="node1" presStyleIdx="1" presStyleCnt="5">
        <dgm:presLayoutVars>
          <dgm:bulletEnabled val="1"/>
        </dgm:presLayoutVars>
      </dgm:prSet>
      <dgm:spPr/>
    </dgm:pt>
    <dgm:pt modelId="{FFCDF5C8-6418-4B64-ABB9-A0C0A7CB138F}" type="pres">
      <dgm:prSet presAssocID="{3C2E4785-7803-4397-A29A-A70504F1502E}" presName="parTrans" presStyleLbl="sibTrans2D1" presStyleIdx="2" presStyleCnt="5"/>
      <dgm:spPr/>
    </dgm:pt>
    <dgm:pt modelId="{6514F40B-C569-47A3-8AB0-EC14A61A4FF6}" type="pres">
      <dgm:prSet presAssocID="{3C2E4785-7803-4397-A29A-A70504F1502E}" presName="connectorText" presStyleLbl="sibTrans2D1" presStyleIdx="2" presStyleCnt="5"/>
      <dgm:spPr/>
    </dgm:pt>
    <dgm:pt modelId="{1126D843-F37F-4ABA-B48C-6EFA7793E99B}" type="pres">
      <dgm:prSet presAssocID="{7FF77ABD-B15D-4C67-9B9C-91C156206E36}" presName="node" presStyleLbl="node1" presStyleIdx="2" presStyleCnt="5">
        <dgm:presLayoutVars>
          <dgm:bulletEnabled val="1"/>
        </dgm:presLayoutVars>
      </dgm:prSet>
      <dgm:spPr/>
    </dgm:pt>
    <dgm:pt modelId="{23EEE22F-263C-44E3-85A4-CC73DDBE22CE}" type="pres">
      <dgm:prSet presAssocID="{AC8B43B1-5E4C-4671-9CC4-122A0446B959}" presName="parTrans" presStyleLbl="sibTrans2D1" presStyleIdx="3" presStyleCnt="5"/>
      <dgm:spPr/>
    </dgm:pt>
    <dgm:pt modelId="{E378A416-FEE1-4B3D-A2B4-1936F6788BE2}" type="pres">
      <dgm:prSet presAssocID="{AC8B43B1-5E4C-4671-9CC4-122A0446B959}" presName="connectorText" presStyleLbl="sibTrans2D1" presStyleIdx="3" presStyleCnt="5"/>
      <dgm:spPr/>
    </dgm:pt>
    <dgm:pt modelId="{2C857FFC-A4F0-47F7-ACDB-4AAE43E21662}" type="pres">
      <dgm:prSet presAssocID="{C3839C09-7EBA-4171-BF5E-E521F68DB639}" presName="node" presStyleLbl="node1" presStyleIdx="3" presStyleCnt="5" custScaleX="127949" custScaleY="118146">
        <dgm:presLayoutVars>
          <dgm:bulletEnabled val="1"/>
        </dgm:presLayoutVars>
      </dgm:prSet>
      <dgm:spPr/>
    </dgm:pt>
    <dgm:pt modelId="{0C15A758-4E84-4945-ADFB-9BA3884C7BE2}" type="pres">
      <dgm:prSet presAssocID="{94C2193B-36E4-4D49-AA29-F0D124BDAA70}" presName="parTrans" presStyleLbl="sibTrans2D1" presStyleIdx="4" presStyleCnt="5"/>
      <dgm:spPr/>
    </dgm:pt>
    <dgm:pt modelId="{2DA840ED-B922-4065-9092-15F59A699DE9}" type="pres">
      <dgm:prSet presAssocID="{94C2193B-36E4-4D49-AA29-F0D124BDAA70}" presName="connectorText" presStyleLbl="sibTrans2D1" presStyleIdx="4" presStyleCnt="5"/>
      <dgm:spPr/>
    </dgm:pt>
    <dgm:pt modelId="{12E5821B-D55C-4554-A2C0-EB1543FA57FE}" type="pres">
      <dgm:prSet presAssocID="{E1A02E1F-DF97-41CE-B18D-F64E5F32B9D0}" presName="node" presStyleLbl="node1" presStyleIdx="4" presStyleCnt="5" custScaleX="122101">
        <dgm:presLayoutVars>
          <dgm:bulletEnabled val="1"/>
        </dgm:presLayoutVars>
      </dgm:prSet>
      <dgm:spPr/>
    </dgm:pt>
  </dgm:ptLst>
  <dgm:cxnLst>
    <dgm:cxn modelId="{DB10551F-38D0-47BE-BB08-886D678B6B0E}" type="presOf" srcId="{578DE686-E986-4F57-AA52-7FE90462C6F0}" destId="{9FAC4DD5-6E2F-42AF-A55B-141D3CBCBCA3}" srcOrd="1" destOrd="0" presId="urn:microsoft.com/office/officeart/2005/8/layout/radial5"/>
    <dgm:cxn modelId="{03655D22-6016-4227-B26C-705555A575FE}" type="presOf" srcId="{94C2193B-36E4-4D49-AA29-F0D124BDAA70}" destId="{0C15A758-4E84-4945-ADFB-9BA3884C7BE2}" srcOrd="0" destOrd="0" presId="urn:microsoft.com/office/officeart/2005/8/layout/radial5"/>
    <dgm:cxn modelId="{017A8E2B-283C-4C18-A32A-27939F4EC896}" srcId="{FA3FCB12-37EB-4DBF-AFA6-29198A92EAD7}" destId="{7FF77ABD-B15D-4C67-9B9C-91C156206E36}" srcOrd="2" destOrd="0" parTransId="{3C2E4785-7803-4397-A29A-A70504F1502E}" sibTransId="{A67EF15A-D4B6-454F-932B-5A402944B4E7}"/>
    <dgm:cxn modelId="{E3C2193E-4333-4E0C-B4B7-272CCB88A11A}" type="presOf" srcId="{FA3FCB12-37EB-4DBF-AFA6-29198A92EAD7}" destId="{C0470849-EDF9-4820-B69F-158AFDD132C0}" srcOrd="0" destOrd="0" presId="urn:microsoft.com/office/officeart/2005/8/layout/radial5"/>
    <dgm:cxn modelId="{D72D1162-DE3D-40D9-8CFA-7E9A8D425F10}" type="presOf" srcId="{3A6AA5A5-F0D8-4968-923E-044E017FCE57}" destId="{949C24AB-AB20-4A8A-9094-C321B1D3BE73}" srcOrd="0" destOrd="0" presId="urn:microsoft.com/office/officeart/2005/8/layout/radial5"/>
    <dgm:cxn modelId="{C98F4E45-8CA1-4D7E-B76C-AC22EE3C5BC3}" type="presOf" srcId="{A2577650-5560-4C11-B189-89E29821A8C5}" destId="{1A155F2C-4C1A-4929-942C-F6B338C95BF6}" srcOrd="0" destOrd="0" presId="urn:microsoft.com/office/officeart/2005/8/layout/radial5"/>
    <dgm:cxn modelId="{F7E3876B-1F7E-4FCB-BDF4-D3E58C709E86}" type="presOf" srcId="{578DE686-E986-4F57-AA52-7FE90462C6F0}" destId="{95CCCB6C-9D5D-4056-A948-C19E210D4921}" srcOrd="0" destOrd="0" presId="urn:microsoft.com/office/officeart/2005/8/layout/radial5"/>
    <dgm:cxn modelId="{30CCB24C-AC80-400D-B66B-2F5E3F86CC46}" srcId="{FA3FCB12-37EB-4DBF-AFA6-29198A92EAD7}" destId="{C3839C09-7EBA-4171-BF5E-E521F68DB639}" srcOrd="3" destOrd="0" parTransId="{AC8B43B1-5E4C-4671-9CC4-122A0446B959}" sibTransId="{959A6CEC-92C4-47E0-ADFE-7420A5B38D45}"/>
    <dgm:cxn modelId="{1D63C64D-1767-4B3D-9097-CD11CE834AD8}" srcId="{3A6AA5A5-F0D8-4968-923E-044E017FCE57}" destId="{FA3FCB12-37EB-4DBF-AFA6-29198A92EAD7}" srcOrd="0" destOrd="0" parTransId="{49D4421E-9604-4E71-B0A8-2B884FD51ACE}" sibTransId="{FC334E75-5641-4864-BE75-17903A92AB9F}"/>
    <dgm:cxn modelId="{58E48C6E-97BD-4C01-9230-BE5D2F0235C2}" type="presOf" srcId="{94C2193B-36E4-4D49-AA29-F0D124BDAA70}" destId="{2DA840ED-B922-4065-9092-15F59A699DE9}" srcOrd="1" destOrd="0" presId="urn:microsoft.com/office/officeart/2005/8/layout/radial5"/>
    <dgm:cxn modelId="{49CD0389-991D-4AA9-8D88-D9AEF2B095D4}" type="presOf" srcId="{3C2E4785-7803-4397-A29A-A70504F1502E}" destId="{6514F40B-C569-47A3-8AB0-EC14A61A4FF6}" srcOrd="1" destOrd="0" presId="urn:microsoft.com/office/officeart/2005/8/layout/radial5"/>
    <dgm:cxn modelId="{393DBD97-33C4-44FF-912C-94EA94945562}" type="presOf" srcId="{C3839C09-7EBA-4171-BF5E-E521F68DB639}" destId="{2C857FFC-A4F0-47F7-ACDB-4AAE43E21662}" srcOrd="0" destOrd="0" presId="urn:microsoft.com/office/officeart/2005/8/layout/radial5"/>
    <dgm:cxn modelId="{909096B1-46B3-4542-9074-33681A5552F9}" type="presOf" srcId="{AC8B43B1-5E4C-4671-9CC4-122A0446B959}" destId="{E378A416-FEE1-4B3D-A2B4-1936F6788BE2}" srcOrd="1" destOrd="0" presId="urn:microsoft.com/office/officeart/2005/8/layout/radial5"/>
    <dgm:cxn modelId="{60E12CB4-B25C-4168-A90F-7EA0FB46EEA7}" type="presOf" srcId="{B33D916E-C268-47BC-B720-DBEC9E8D50B4}" destId="{A235AFBF-E39A-4C51-8381-058D5B402ABA}" srcOrd="0" destOrd="0" presId="urn:microsoft.com/office/officeart/2005/8/layout/radial5"/>
    <dgm:cxn modelId="{E5136FBC-5697-4AB2-80D2-53ADB2C399AB}" srcId="{FA3FCB12-37EB-4DBF-AFA6-29198A92EAD7}" destId="{E1A02E1F-DF97-41CE-B18D-F64E5F32B9D0}" srcOrd="4" destOrd="0" parTransId="{94C2193B-36E4-4D49-AA29-F0D124BDAA70}" sibTransId="{5E64CE78-3EE3-49BE-B659-7CBAAFF64B49}"/>
    <dgm:cxn modelId="{E1814DC2-9457-4E6F-ACEF-1026BAD981C2}" srcId="{FA3FCB12-37EB-4DBF-AFA6-29198A92EAD7}" destId="{A2577650-5560-4C11-B189-89E29821A8C5}" srcOrd="0" destOrd="0" parTransId="{578DE686-E986-4F57-AA52-7FE90462C6F0}" sibTransId="{9B30B6FC-38E7-4B41-ADBF-89341B90E22F}"/>
    <dgm:cxn modelId="{A6A8B3CF-7F58-422A-998F-7BBA2FC2098A}" type="presOf" srcId="{AC8B43B1-5E4C-4671-9CC4-122A0446B959}" destId="{23EEE22F-263C-44E3-85A4-CC73DDBE22CE}" srcOrd="0" destOrd="0" presId="urn:microsoft.com/office/officeart/2005/8/layout/radial5"/>
    <dgm:cxn modelId="{7AEDE1D2-10BA-4FCF-9F7B-7CF8D64F9E87}" type="presOf" srcId="{6E5E8FE7-4C5C-4174-BA0D-DE2D0AD11359}" destId="{C53586A3-776C-445B-9C04-E73B0F502B55}" srcOrd="0" destOrd="0" presId="urn:microsoft.com/office/officeart/2005/8/layout/radial5"/>
    <dgm:cxn modelId="{876A47D3-CFBA-4334-B38D-13C396CC1991}" type="presOf" srcId="{6E5E8FE7-4C5C-4174-BA0D-DE2D0AD11359}" destId="{D2D3F1A7-C02B-4395-AE23-25F19A640F61}" srcOrd="1" destOrd="0" presId="urn:microsoft.com/office/officeart/2005/8/layout/radial5"/>
    <dgm:cxn modelId="{C36EBAD4-3E79-4189-BC92-E085B046453D}" type="presOf" srcId="{3C2E4785-7803-4397-A29A-A70504F1502E}" destId="{FFCDF5C8-6418-4B64-ABB9-A0C0A7CB138F}" srcOrd="0" destOrd="0" presId="urn:microsoft.com/office/officeart/2005/8/layout/radial5"/>
    <dgm:cxn modelId="{8068EEF2-BE50-440B-A2A2-5D429C847DC8}" srcId="{FA3FCB12-37EB-4DBF-AFA6-29198A92EAD7}" destId="{B33D916E-C268-47BC-B720-DBEC9E8D50B4}" srcOrd="1" destOrd="0" parTransId="{6E5E8FE7-4C5C-4174-BA0D-DE2D0AD11359}" sibTransId="{622E4362-C2E6-47A9-AF60-98EBD0D6436E}"/>
    <dgm:cxn modelId="{A34811FF-7FFC-40BC-9654-5A273041BAFE}" type="presOf" srcId="{7FF77ABD-B15D-4C67-9B9C-91C156206E36}" destId="{1126D843-F37F-4ABA-B48C-6EFA7793E99B}" srcOrd="0" destOrd="0" presId="urn:microsoft.com/office/officeart/2005/8/layout/radial5"/>
    <dgm:cxn modelId="{4E8C1EFF-72F0-47DC-A26A-0FAC3B28A886}" type="presOf" srcId="{E1A02E1F-DF97-41CE-B18D-F64E5F32B9D0}" destId="{12E5821B-D55C-4554-A2C0-EB1543FA57FE}" srcOrd="0" destOrd="0" presId="urn:microsoft.com/office/officeart/2005/8/layout/radial5"/>
    <dgm:cxn modelId="{7D20C8BF-F93F-4898-8276-D6BBE39EC177}" type="presParOf" srcId="{949C24AB-AB20-4A8A-9094-C321B1D3BE73}" destId="{C0470849-EDF9-4820-B69F-158AFDD132C0}" srcOrd="0" destOrd="0" presId="urn:microsoft.com/office/officeart/2005/8/layout/radial5"/>
    <dgm:cxn modelId="{85B20658-6847-4F70-B58E-1136124ECD22}" type="presParOf" srcId="{949C24AB-AB20-4A8A-9094-C321B1D3BE73}" destId="{95CCCB6C-9D5D-4056-A948-C19E210D4921}" srcOrd="1" destOrd="0" presId="urn:microsoft.com/office/officeart/2005/8/layout/radial5"/>
    <dgm:cxn modelId="{3A95B839-96BC-46B7-8D99-117FB590B657}" type="presParOf" srcId="{95CCCB6C-9D5D-4056-A948-C19E210D4921}" destId="{9FAC4DD5-6E2F-42AF-A55B-141D3CBCBCA3}" srcOrd="0" destOrd="0" presId="urn:microsoft.com/office/officeart/2005/8/layout/radial5"/>
    <dgm:cxn modelId="{3FAEA863-2BFC-4C51-BADB-3FE8E9ABE363}" type="presParOf" srcId="{949C24AB-AB20-4A8A-9094-C321B1D3BE73}" destId="{1A155F2C-4C1A-4929-942C-F6B338C95BF6}" srcOrd="2" destOrd="0" presId="urn:microsoft.com/office/officeart/2005/8/layout/radial5"/>
    <dgm:cxn modelId="{A2BB4489-ED72-4C50-81A1-FC3D2A3F7801}" type="presParOf" srcId="{949C24AB-AB20-4A8A-9094-C321B1D3BE73}" destId="{C53586A3-776C-445B-9C04-E73B0F502B55}" srcOrd="3" destOrd="0" presId="urn:microsoft.com/office/officeart/2005/8/layout/radial5"/>
    <dgm:cxn modelId="{88BE3555-E35D-4757-A362-B62CD66270DF}" type="presParOf" srcId="{C53586A3-776C-445B-9C04-E73B0F502B55}" destId="{D2D3F1A7-C02B-4395-AE23-25F19A640F61}" srcOrd="0" destOrd="0" presId="urn:microsoft.com/office/officeart/2005/8/layout/radial5"/>
    <dgm:cxn modelId="{906A1F1E-A301-4A18-99DB-EF2E73158246}" type="presParOf" srcId="{949C24AB-AB20-4A8A-9094-C321B1D3BE73}" destId="{A235AFBF-E39A-4C51-8381-058D5B402ABA}" srcOrd="4" destOrd="0" presId="urn:microsoft.com/office/officeart/2005/8/layout/radial5"/>
    <dgm:cxn modelId="{079310E6-9964-47E4-A3CB-65FFCB783ED9}" type="presParOf" srcId="{949C24AB-AB20-4A8A-9094-C321B1D3BE73}" destId="{FFCDF5C8-6418-4B64-ABB9-A0C0A7CB138F}" srcOrd="5" destOrd="0" presId="urn:microsoft.com/office/officeart/2005/8/layout/radial5"/>
    <dgm:cxn modelId="{FDC7E494-D3C3-4EE9-BC36-C243C4B07750}" type="presParOf" srcId="{FFCDF5C8-6418-4B64-ABB9-A0C0A7CB138F}" destId="{6514F40B-C569-47A3-8AB0-EC14A61A4FF6}" srcOrd="0" destOrd="0" presId="urn:microsoft.com/office/officeart/2005/8/layout/radial5"/>
    <dgm:cxn modelId="{8A7EADD0-E009-402E-A949-0F1F3397B08E}" type="presParOf" srcId="{949C24AB-AB20-4A8A-9094-C321B1D3BE73}" destId="{1126D843-F37F-4ABA-B48C-6EFA7793E99B}" srcOrd="6" destOrd="0" presId="urn:microsoft.com/office/officeart/2005/8/layout/radial5"/>
    <dgm:cxn modelId="{0A46CDEA-6B53-416E-9EEE-D0D98D25F38E}" type="presParOf" srcId="{949C24AB-AB20-4A8A-9094-C321B1D3BE73}" destId="{23EEE22F-263C-44E3-85A4-CC73DDBE22CE}" srcOrd="7" destOrd="0" presId="urn:microsoft.com/office/officeart/2005/8/layout/radial5"/>
    <dgm:cxn modelId="{205ECE46-3839-4EA1-ADD8-A0330EFD1673}" type="presParOf" srcId="{23EEE22F-263C-44E3-85A4-CC73DDBE22CE}" destId="{E378A416-FEE1-4B3D-A2B4-1936F6788BE2}" srcOrd="0" destOrd="0" presId="urn:microsoft.com/office/officeart/2005/8/layout/radial5"/>
    <dgm:cxn modelId="{2C0C8305-85B1-4FEF-950D-5F01D1987959}" type="presParOf" srcId="{949C24AB-AB20-4A8A-9094-C321B1D3BE73}" destId="{2C857FFC-A4F0-47F7-ACDB-4AAE43E21662}" srcOrd="8" destOrd="0" presId="urn:microsoft.com/office/officeart/2005/8/layout/radial5"/>
    <dgm:cxn modelId="{3DE57423-257F-46D8-8C6A-DBE5F93FA4ED}" type="presParOf" srcId="{949C24AB-AB20-4A8A-9094-C321B1D3BE73}" destId="{0C15A758-4E84-4945-ADFB-9BA3884C7BE2}" srcOrd="9" destOrd="0" presId="urn:microsoft.com/office/officeart/2005/8/layout/radial5"/>
    <dgm:cxn modelId="{2D27C673-86E1-4D31-AEA7-999447B9C856}" type="presParOf" srcId="{0C15A758-4E84-4945-ADFB-9BA3884C7BE2}" destId="{2DA840ED-B922-4065-9092-15F59A699DE9}" srcOrd="0" destOrd="0" presId="urn:microsoft.com/office/officeart/2005/8/layout/radial5"/>
    <dgm:cxn modelId="{27B09233-0123-4D4B-98D0-2C6A4574CF66}" type="presParOf" srcId="{949C24AB-AB20-4A8A-9094-C321B1D3BE73}" destId="{12E5821B-D55C-4554-A2C0-EB1543FA57F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E0102-071C-43E9-8B82-40257BE1CD5E}">
      <dsp:nvSpPr>
        <dsp:cNvPr id="0" name=""/>
        <dsp:cNvSpPr/>
      </dsp:nvSpPr>
      <dsp:spPr>
        <a:xfrm>
          <a:off x="2812826" y="646577"/>
          <a:ext cx="4219239" cy="7218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CCA53-6C3A-408E-91D2-05260831F7AA}">
      <dsp:nvSpPr>
        <dsp:cNvPr id="0" name=""/>
        <dsp:cNvSpPr/>
      </dsp:nvSpPr>
      <dsp:spPr>
        <a:xfrm>
          <a:off x="0" y="604"/>
          <a:ext cx="2812826" cy="23579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Regional Overview of Progress on 6</a:t>
          </a:r>
          <a:r>
            <a:rPr lang="en-US" sz="3500" kern="1200" baseline="30000" dirty="0"/>
            <a:t>th</a:t>
          </a:r>
          <a:r>
            <a:rPr lang="en-US" sz="3500" kern="1200" dirty="0"/>
            <a:t> ILE</a:t>
          </a:r>
        </a:p>
      </dsp:txBody>
      <dsp:txXfrm>
        <a:off x="115108" y="115712"/>
        <a:ext cx="2582610" cy="2127779"/>
      </dsp:txXfrm>
    </dsp:sp>
    <dsp:sp modelId="{0A3D4140-C720-45CB-B6B3-5985FD4DC676}">
      <dsp:nvSpPr>
        <dsp:cNvPr id="0" name=""/>
        <dsp:cNvSpPr/>
      </dsp:nvSpPr>
      <dsp:spPr>
        <a:xfrm>
          <a:off x="2812826" y="3524769"/>
          <a:ext cx="4219239" cy="4972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C9624-C4F4-4B06-A0A5-7FD5D47DC7C9}">
      <dsp:nvSpPr>
        <dsp:cNvPr id="0" name=""/>
        <dsp:cNvSpPr/>
      </dsp:nvSpPr>
      <dsp:spPr>
        <a:xfrm>
          <a:off x="0" y="2594399"/>
          <a:ext cx="2812826" cy="235799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Country Action Plan Updates</a:t>
          </a:r>
        </a:p>
      </dsp:txBody>
      <dsp:txXfrm>
        <a:off x="115108" y="2709507"/>
        <a:ext cx="2582610" cy="2127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339FE-22E8-43CD-BEF7-C1AF83DC95F0}">
      <dsp:nvSpPr>
        <dsp:cNvPr id="0" name=""/>
        <dsp:cNvSpPr/>
      </dsp:nvSpPr>
      <dsp:spPr>
        <a:xfrm>
          <a:off x="0" y="0"/>
          <a:ext cx="3627120" cy="49529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WinS Action Plan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Country : </a:t>
          </a:r>
          <a:r>
            <a:rPr lang="en-US" sz="2400" kern="1200" dirty="0" err="1"/>
            <a:t>xxxxx</a:t>
          </a:r>
          <a:r>
            <a:rPr lang="en-US" sz="2400" kern="1200" dirty="0"/>
            <a:t> </a:t>
          </a:r>
        </a:p>
      </dsp:txBody>
      <dsp:txXfrm>
        <a:off x="0" y="0"/>
        <a:ext cx="3627120" cy="1485899"/>
      </dsp:txXfrm>
    </dsp:sp>
    <dsp:sp modelId="{B00A1A20-E52E-434B-ADDA-7BDDC93C70F9}">
      <dsp:nvSpPr>
        <dsp:cNvPr id="0" name=""/>
        <dsp:cNvSpPr/>
      </dsp:nvSpPr>
      <dsp:spPr>
        <a:xfrm>
          <a:off x="362712" y="1486836"/>
          <a:ext cx="2901696" cy="572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Policy and Planning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……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…….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……….</a:t>
          </a:r>
        </a:p>
      </dsp:txBody>
      <dsp:txXfrm>
        <a:off x="379494" y="1503618"/>
        <a:ext cx="2868132" cy="539428"/>
      </dsp:txXfrm>
    </dsp:sp>
    <dsp:sp modelId="{C0083B57-0A1B-4D5D-BD56-CD2A1563FB42}">
      <dsp:nvSpPr>
        <dsp:cNvPr id="0" name=""/>
        <dsp:cNvSpPr/>
      </dsp:nvSpPr>
      <dsp:spPr>
        <a:xfrm>
          <a:off x="362712" y="2147982"/>
          <a:ext cx="2901696" cy="572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Budget and Expenditures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………………………..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………………….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………………….</a:t>
          </a:r>
        </a:p>
      </dsp:txBody>
      <dsp:txXfrm>
        <a:off x="379494" y="2164764"/>
        <a:ext cx="2868132" cy="539428"/>
      </dsp:txXfrm>
    </dsp:sp>
    <dsp:sp modelId="{59245D04-D361-4A47-B0AD-BA35725BFD27}">
      <dsp:nvSpPr>
        <dsp:cNvPr id="0" name=""/>
        <dsp:cNvSpPr/>
      </dsp:nvSpPr>
      <dsp:spPr>
        <a:xfrm>
          <a:off x="362712" y="2809127"/>
          <a:ext cx="2901696" cy="572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Monitoring &amp; Evaluation: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………………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……………….</a:t>
          </a:r>
        </a:p>
      </dsp:txBody>
      <dsp:txXfrm>
        <a:off x="379494" y="2825909"/>
        <a:ext cx="2868132" cy="539428"/>
      </dsp:txXfrm>
    </dsp:sp>
    <dsp:sp modelId="{FF0DC27F-6EE3-4D16-9AAA-1ACFAEF38B76}">
      <dsp:nvSpPr>
        <dsp:cNvPr id="0" name=""/>
        <dsp:cNvSpPr/>
      </dsp:nvSpPr>
      <dsp:spPr>
        <a:xfrm>
          <a:off x="362712" y="3470273"/>
          <a:ext cx="2901696" cy="572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Implementation Arrangements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…………………………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……………………..</a:t>
          </a:r>
        </a:p>
      </dsp:txBody>
      <dsp:txXfrm>
        <a:off x="379494" y="3487055"/>
        <a:ext cx="2868132" cy="539428"/>
      </dsp:txXfrm>
    </dsp:sp>
    <dsp:sp modelId="{9CFACBC6-2B00-4612-A857-74CBC18EA0B5}">
      <dsp:nvSpPr>
        <dsp:cNvPr id="0" name=""/>
        <dsp:cNvSpPr/>
      </dsp:nvSpPr>
      <dsp:spPr>
        <a:xfrm>
          <a:off x="362712" y="4131419"/>
          <a:ext cx="2901696" cy="572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Capacity Development: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…………………..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…………………..</a:t>
          </a:r>
        </a:p>
      </dsp:txBody>
      <dsp:txXfrm>
        <a:off x="379494" y="4148201"/>
        <a:ext cx="2868132" cy="539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1452F-A595-4E53-81DA-30C2D73090EE}">
      <dsp:nvSpPr>
        <dsp:cNvPr id="0" name=""/>
        <dsp:cNvSpPr/>
      </dsp:nvSpPr>
      <dsp:spPr>
        <a:xfrm>
          <a:off x="0" y="1425879"/>
          <a:ext cx="11600596" cy="188202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FEA09-91A5-4E65-A0E0-D0EB543FB9E0}">
      <dsp:nvSpPr>
        <dsp:cNvPr id="0" name=""/>
        <dsp:cNvSpPr/>
      </dsp:nvSpPr>
      <dsp:spPr>
        <a:xfrm rot="17786303">
          <a:off x="892" y="0"/>
          <a:ext cx="1429966" cy="1882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2012 Philippines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Introduction to Bottleneck Analysis </a:t>
          </a:r>
        </a:p>
      </dsp:txBody>
      <dsp:txXfrm>
        <a:off x="892" y="0"/>
        <a:ext cx="1429966" cy="1882026"/>
      </dsp:txXfrm>
    </dsp:sp>
    <dsp:sp modelId="{0482C773-BF72-4F6F-BDCB-BC6C93B84962}">
      <dsp:nvSpPr>
        <dsp:cNvPr id="0" name=""/>
        <dsp:cNvSpPr/>
      </dsp:nvSpPr>
      <dsp:spPr>
        <a:xfrm>
          <a:off x="480621" y="2117279"/>
          <a:ext cx="470506" cy="470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73B0F-E99D-4FED-BA14-7A7EF130BAED}">
      <dsp:nvSpPr>
        <dsp:cNvPr id="0" name=""/>
        <dsp:cNvSpPr/>
      </dsp:nvSpPr>
      <dsp:spPr>
        <a:xfrm rot="17797721">
          <a:off x="1897127" y="3056560"/>
          <a:ext cx="1429966" cy="1882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2013 New  Delhi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of </a:t>
          </a:r>
          <a:r>
            <a:rPr lang="en-US" sz="1600" kern="1200" dirty="0" err="1"/>
            <a:t>MoRES</a:t>
          </a:r>
          <a:r>
            <a:rPr lang="en-US" sz="1600" kern="1200" dirty="0"/>
            <a:t> Determinants for Country Action Planning  </a:t>
          </a:r>
        </a:p>
      </dsp:txBody>
      <dsp:txXfrm>
        <a:off x="1897127" y="3056560"/>
        <a:ext cx="1429966" cy="1882026"/>
      </dsp:txXfrm>
    </dsp:sp>
    <dsp:sp modelId="{3D409A17-95FA-4AFF-9F1A-0E4FFDBF8FF4}">
      <dsp:nvSpPr>
        <dsp:cNvPr id="0" name=""/>
        <dsp:cNvSpPr/>
      </dsp:nvSpPr>
      <dsp:spPr>
        <a:xfrm>
          <a:off x="1982086" y="2117279"/>
          <a:ext cx="470506" cy="470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B3188-90F3-4C6A-8409-AEC3ED8D47BD}">
      <dsp:nvSpPr>
        <dsp:cNvPr id="0" name=""/>
        <dsp:cNvSpPr/>
      </dsp:nvSpPr>
      <dsp:spPr>
        <a:xfrm rot="18434722">
          <a:off x="3003821" y="0"/>
          <a:ext cx="1429966" cy="1882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2014 Vientiane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of Bottleneck Analysis  with additional guidance  </a:t>
          </a:r>
        </a:p>
      </dsp:txBody>
      <dsp:txXfrm>
        <a:off x="3003821" y="0"/>
        <a:ext cx="1429966" cy="1882026"/>
      </dsp:txXfrm>
    </dsp:sp>
    <dsp:sp modelId="{74E4120A-C82D-48B9-923F-0BE73170F234}">
      <dsp:nvSpPr>
        <dsp:cNvPr id="0" name=""/>
        <dsp:cNvSpPr/>
      </dsp:nvSpPr>
      <dsp:spPr>
        <a:xfrm>
          <a:off x="3483550" y="2117279"/>
          <a:ext cx="470506" cy="470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29E53-B1BB-4857-B3A9-26E4C01AC476}">
      <dsp:nvSpPr>
        <dsp:cNvPr id="0" name=""/>
        <dsp:cNvSpPr/>
      </dsp:nvSpPr>
      <dsp:spPr>
        <a:xfrm rot="17946333">
          <a:off x="5035860" y="3079747"/>
          <a:ext cx="1429966" cy="1882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2015 Sri Lanka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Identified WinS Enabling Environment Enablers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035860" y="3079747"/>
        <a:ext cx="1429966" cy="1882026"/>
      </dsp:txXfrm>
    </dsp:sp>
    <dsp:sp modelId="{E6E225E1-74F4-467B-BF6D-663567365239}">
      <dsp:nvSpPr>
        <dsp:cNvPr id="0" name=""/>
        <dsp:cNvSpPr/>
      </dsp:nvSpPr>
      <dsp:spPr>
        <a:xfrm>
          <a:off x="4985015" y="2117279"/>
          <a:ext cx="470506" cy="470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1D546-A438-43D4-A6BB-0D2EDFD009DA}">
      <dsp:nvSpPr>
        <dsp:cNvPr id="0" name=""/>
        <dsp:cNvSpPr/>
      </dsp:nvSpPr>
      <dsp:spPr>
        <a:xfrm rot="18431859">
          <a:off x="6006750" y="0"/>
          <a:ext cx="1429966" cy="1882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2016 Jakarta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Focus on WinS EE Enablers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6006750" y="0"/>
        <a:ext cx="1429966" cy="1882026"/>
      </dsp:txXfrm>
    </dsp:sp>
    <dsp:sp modelId="{A52E8C0F-D01F-47F7-B752-60DA5DA53942}">
      <dsp:nvSpPr>
        <dsp:cNvPr id="0" name=""/>
        <dsp:cNvSpPr/>
      </dsp:nvSpPr>
      <dsp:spPr>
        <a:xfrm>
          <a:off x="6486479" y="2117279"/>
          <a:ext cx="470506" cy="470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22214-0A1F-4FB5-80AE-E796F8B0C8FE}">
      <dsp:nvSpPr>
        <dsp:cNvPr id="0" name=""/>
        <dsp:cNvSpPr/>
      </dsp:nvSpPr>
      <dsp:spPr>
        <a:xfrm>
          <a:off x="7508214" y="2823038"/>
          <a:ext cx="1429966" cy="1882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508214" y="2823038"/>
        <a:ext cx="1429966" cy="1882026"/>
      </dsp:txXfrm>
    </dsp:sp>
    <dsp:sp modelId="{DE62155A-49DF-4FEB-BD17-2A0EE15F20B7}">
      <dsp:nvSpPr>
        <dsp:cNvPr id="0" name=""/>
        <dsp:cNvSpPr/>
      </dsp:nvSpPr>
      <dsp:spPr>
        <a:xfrm>
          <a:off x="7987944" y="2117279"/>
          <a:ext cx="470506" cy="470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173EC-700E-42F8-BA00-A76AF04A1171}">
      <dsp:nvSpPr>
        <dsp:cNvPr id="0" name=""/>
        <dsp:cNvSpPr/>
      </dsp:nvSpPr>
      <dsp:spPr>
        <a:xfrm rot="19637418">
          <a:off x="9325372" y="2865158"/>
          <a:ext cx="1429966" cy="1882026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2019 Manila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Traffic Light Monitoring on WinS EE Enablers </a:t>
          </a:r>
        </a:p>
      </dsp:txBody>
      <dsp:txXfrm>
        <a:off x="9325372" y="2865158"/>
        <a:ext cx="1429966" cy="1882026"/>
      </dsp:txXfrm>
    </dsp:sp>
    <dsp:sp modelId="{A468776D-C705-4E88-872C-3E9081FDDC78}">
      <dsp:nvSpPr>
        <dsp:cNvPr id="0" name=""/>
        <dsp:cNvSpPr/>
      </dsp:nvSpPr>
      <dsp:spPr>
        <a:xfrm>
          <a:off x="9489408" y="2117279"/>
          <a:ext cx="470506" cy="47050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AB9D4-3A69-4AE3-93E3-E17015373404}">
      <dsp:nvSpPr>
        <dsp:cNvPr id="0" name=""/>
        <dsp:cNvSpPr/>
      </dsp:nvSpPr>
      <dsp:spPr>
        <a:xfrm>
          <a:off x="-6424015" y="-982567"/>
          <a:ext cx="7646343" cy="7646343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CDFC7-8895-4ADB-B8AB-DF946DA82217}">
      <dsp:nvSpPr>
        <dsp:cNvPr id="0" name=""/>
        <dsp:cNvSpPr/>
      </dsp:nvSpPr>
      <dsp:spPr>
        <a:xfrm>
          <a:off x="533978" y="513898"/>
          <a:ext cx="9638058" cy="3925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38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Strengthening </a:t>
          </a:r>
          <a:r>
            <a:rPr lang="en-US" sz="2000" b="1" kern="1200" dirty="0" err="1">
              <a:solidFill>
                <a:srgbClr val="FF0000"/>
              </a:solidFill>
            </a:rPr>
            <a:t>WinS</a:t>
          </a:r>
          <a:r>
            <a:rPr lang="en-US" sz="2000" b="1" kern="1200" dirty="0">
              <a:solidFill>
                <a:srgbClr val="FF0000"/>
              </a:solidFill>
            </a:rPr>
            <a:t> Monitoring &amp; SDG and EMIS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33978" y="513898"/>
        <a:ext cx="9638058" cy="392505"/>
      </dsp:txXfrm>
    </dsp:sp>
    <dsp:sp modelId="{BD943672-EFEB-4370-814E-A300E06FED0A}">
      <dsp:nvSpPr>
        <dsp:cNvPr id="0" name=""/>
        <dsp:cNvSpPr/>
      </dsp:nvSpPr>
      <dsp:spPr>
        <a:xfrm>
          <a:off x="89991" y="266164"/>
          <a:ext cx="887972" cy="8879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DF9A4AE-4CB5-4220-9D76-4F2DD72109A2}">
      <dsp:nvSpPr>
        <dsp:cNvPr id="0" name=""/>
        <dsp:cNvSpPr/>
      </dsp:nvSpPr>
      <dsp:spPr>
        <a:xfrm>
          <a:off x="1043014" y="1420188"/>
          <a:ext cx="9129022" cy="710378"/>
        </a:xfrm>
        <a:prstGeom prst="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38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WinS implementation at Scale and Three Star Approach: Operation and Maintenance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43014" y="1420188"/>
        <a:ext cx="9129022" cy="710378"/>
      </dsp:txXfrm>
    </dsp:sp>
    <dsp:sp modelId="{218013DF-9104-4C0E-94B5-7F667937B577}">
      <dsp:nvSpPr>
        <dsp:cNvPr id="0" name=""/>
        <dsp:cNvSpPr/>
      </dsp:nvSpPr>
      <dsp:spPr>
        <a:xfrm>
          <a:off x="599027" y="1331391"/>
          <a:ext cx="887972" cy="8879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F5CB807-F689-435B-99C1-69326C4F2156}">
      <dsp:nvSpPr>
        <dsp:cNvPr id="0" name=""/>
        <dsp:cNvSpPr/>
      </dsp:nvSpPr>
      <dsp:spPr>
        <a:xfrm>
          <a:off x="1199247" y="2485414"/>
          <a:ext cx="8972788" cy="710378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38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Menstrual hygiene management &amp; Gender</a:t>
          </a:r>
          <a:endParaRPr lang="en-US" sz="2000" kern="1200" dirty="0"/>
        </a:p>
      </dsp:txBody>
      <dsp:txXfrm>
        <a:off x="1199247" y="2485414"/>
        <a:ext cx="8972788" cy="710378"/>
      </dsp:txXfrm>
    </dsp:sp>
    <dsp:sp modelId="{4B913787-6F74-4F4B-A874-5F345319E716}">
      <dsp:nvSpPr>
        <dsp:cNvPr id="0" name=""/>
        <dsp:cNvSpPr/>
      </dsp:nvSpPr>
      <dsp:spPr>
        <a:xfrm>
          <a:off x="755261" y="2396617"/>
          <a:ext cx="887972" cy="8879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C707D1A-4BF4-4FC1-BCA2-36D9879E6893}">
      <dsp:nvSpPr>
        <dsp:cNvPr id="0" name=""/>
        <dsp:cNvSpPr/>
      </dsp:nvSpPr>
      <dsp:spPr>
        <a:xfrm>
          <a:off x="1043014" y="3550641"/>
          <a:ext cx="9129022" cy="710378"/>
        </a:xfrm>
        <a:prstGeom prst="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38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0000"/>
              </a:solidFill>
            </a:rPr>
            <a:t>WinS as a human right for all children </a:t>
          </a:r>
          <a:endParaRPr lang="en-US" sz="2000" kern="1200" dirty="0"/>
        </a:p>
      </dsp:txBody>
      <dsp:txXfrm>
        <a:off x="1043014" y="3550641"/>
        <a:ext cx="9129022" cy="710378"/>
      </dsp:txXfrm>
    </dsp:sp>
    <dsp:sp modelId="{52750C84-2D2C-4A61-84A6-A48EE059B198}">
      <dsp:nvSpPr>
        <dsp:cNvPr id="0" name=""/>
        <dsp:cNvSpPr/>
      </dsp:nvSpPr>
      <dsp:spPr>
        <a:xfrm>
          <a:off x="599027" y="3461844"/>
          <a:ext cx="887972" cy="8879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11FF39-7A42-4B21-9560-100DAB3A4F03}">
      <dsp:nvSpPr>
        <dsp:cNvPr id="0" name=""/>
        <dsp:cNvSpPr/>
      </dsp:nvSpPr>
      <dsp:spPr>
        <a:xfrm>
          <a:off x="533978" y="4615867"/>
          <a:ext cx="9638058" cy="710378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38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0000"/>
              </a:solidFill>
            </a:rPr>
            <a:t>Improved WinS implementation  quality </a:t>
          </a:r>
          <a:endParaRPr lang="en-US" sz="2000" kern="1200" dirty="0"/>
        </a:p>
      </dsp:txBody>
      <dsp:txXfrm>
        <a:off x="533978" y="4615867"/>
        <a:ext cx="9638058" cy="710378"/>
      </dsp:txXfrm>
    </dsp:sp>
    <dsp:sp modelId="{45D0B741-88FA-4EDD-8E23-BF6223EE3B83}">
      <dsp:nvSpPr>
        <dsp:cNvPr id="0" name=""/>
        <dsp:cNvSpPr/>
      </dsp:nvSpPr>
      <dsp:spPr>
        <a:xfrm>
          <a:off x="89991" y="4527070"/>
          <a:ext cx="887972" cy="8879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6B105-C3B4-4402-8656-3E21C6E21586}">
      <dsp:nvSpPr>
        <dsp:cNvPr id="0" name=""/>
        <dsp:cNvSpPr/>
      </dsp:nvSpPr>
      <dsp:spPr>
        <a:xfrm>
          <a:off x="0" y="4318165"/>
          <a:ext cx="7109438" cy="7084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Capacity Development </a:t>
          </a:r>
        </a:p>
      </dsp:txBody>
      <dsp:txXfrm>
        <a:off x="0" y="4318165"/>
        <a:ext cx="7109438" cy="382552"/>
      </dsp:txXfrm>
    </dsp:sp>
    <dsp:sp modelId="{0A8C3B86-7191-4FAB-8C32-4B33E5628260}">
      <dsp:nvSpPr>
        <dsp:cNvPr id="0" name=""/>
        <dsp:cNvSpPr/>
      </dsp:nvSpPr>
      <dsp:spPr>
        <a:xfrm>
          <a:off x="3471" y="4686549"/>
          <a:ext cx="2367498" cy="3258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Does the Ministry of Education have a plan or strategy for Human Capacity Development for WinS?</a:t>
          </a:r>
        </a:p>
      </dsp:txBody>
      <dsp:txXfrm>
        <a:off x="3471" y="4686549"/>
        <a:ext cx="2367498" cy="325878"/>
      </dsp:txXfrm>
    </dsp:sp>
    <dsp:sp modelId="{75CB8DA2-8B43-4E56-A402-0A284818DA06}">
      <dsp:nvSpPr>
        <dsp:cNvPr id="0" name=""/>
        <dsp:cNvSpPr/>
      </dsp:nvSpPr>
      <dsp:spPr>
        <a:xfrm>
          <a:off x="2370969" y="4686549"/>
          <a:ext cx="2367498" cy="325878"/>
        </a:xfrm>
        <a:prstGeom prst="rect">
          <a:avLst/>
        </a:prstGeom>
        <a:solidFill>
          <a:schemeClr val="accent4">
            <a:tint val="40000"/>
            <a:alpha val="90000"/>
            <a:hueOff val="724128"/>
            <a:satOff val="-3416"/>
            <a:lumOff val="-12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"/>
              <a:satOff val="-3416"/>
              <a:lumOff val="-1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Is skills-based hygiene education/promotion included in the national curriculum and part of daily school life?</a:t>
          </a:r>
          <a:endParaRPr lang="en-US" sz="1050" kern="1200" dirty="0"/>
        </a:p>
      </dsp:txBody>
      <dsp:txXfrm>
        <a:off x="2370969" y="4686549"/>
        <a:ext cx="2367498" cy="325878"/>
      </dsp:txXfrm>
    </dsp:sp>
    <dsp:sp modelId="{D0DD86CF-EEC7-4DA1-9403-123F456F477B}">
      <dsp:nvSpPr>
        <dsp:cNvPr id="0" name=""/>
        <dsp:cNvSpPr/>
      </dsp:nvSpPr>
      <dsp:spPr>
        <a:xfrm>
          <a:off x="4738468" y="4686549"/>
          <a:ext cx="2367498" cy="325878"/>
        </a:xfrm>
        <a:prstGeom prst="rect">
          <a:avLst/>
        </a:prstGeom>
        <a:solidFill>
          <a:schemeClr val="accent4">
            <a:tint val="40000"/>
            <a:alpha val="90000"/>
            <a:hueOff val="1448257"/>
            <a:satOff val="-6833"/>
            <a:lumOff val="-24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448257"/>
              <a:satOff val="-6833"/>
              <a:lumOff val="-2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Is WinS included as part of education management training?</a:t>
          </a:r>
        </a:p>
      </dsp:txBody>
      <dsp:txXfrm>
        <a:off x="4738468" y="4686549"/>
        <a:ext cx="2367498" cy="325878"/>
      </dsp:txXfrm>
    </dsp:sp>
    <dsp:sp modelId="{775B8981-FF50-4933-A367-41C53D5DF11C}">
      <dsp:nvSpPr>
        <dsp:cNvPr id="0" name=""/>
        <dsp:cNvSpPr/>
      </dsp:nvSpPr>
      <dsp:spPr>
        <a:xfrm rot="10800000">
          <a:off x="0" y="3239224"/>
          <a:ext cx="7109438" cy="1089566"/>
        </a:xfrm>
        <a:prstGeom prst="upArrowCallou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/>
              <a:ea typeface="+mn-ea"/>
              <a:cs typeface="+mn-cs"/>
            </a:rPr>
            <a:t>Implementation Arrangements</a:t>
          </a:r>
        </a:p>
      </dsp:txBody>
      <dsp:txXfrm rot="-10800000">
        <a:off x="0" y="3239224"/>
        <a:ext cx="7109438" cy="382437"/>
      </dsp:txXfrm>
    </dsp:sp>
    <dsp:sp modelId="{B01D1D41-2AC2-4AB0-9575-A8A37AAADDB9}">
      <dsp:nvSpPr>
        <dsp:cNvPr id="0" name=""/>
        <dsp:cNvSpPr/>
      </dsp:nvSpPr>
      <dsp:spPr>
        <a:xfrm>
          <a:off x="0" y="3621662"/>
          <a:ext cx="3554718" cy="325780"/>
        </a:xfrm>
        <a:prstGeom prst="rect">
          <a:avLst/>
        </a:prstGeom>
        <a:solidFill>
          <a:schemeClr val="accent4">
            <a:tint val="40000"/>
            <a:alpha val="90000"/>
            <a:hueOff val="2172385"/>
            <a:satOff val="-10249"/>
            <a:lumOff val="-37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172385"/>
              <a:satOff val="-10249"/>
              <a:lumOff val="-3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Are actors sufficiently guided on how to manage and implement WinS in their respective units?</a:t>
          </a:r>
        </a:p>
      </dsp:txBody>
      <dsp:txXfrm>
        <a:off x="0" y="3621662"/>
        <a:ext cx="3554718" cy="325780"/>
      </dsp:txXfrm>
    </dsp:sp>
    <dsp:sp modelId="{25A8229F-0FF3-41F2-B889-1855945A2B84}">
      <dsp:nvSpPr>
        <dsp:cNvPr id="0" name=""/>
        <dsp:cNvSpPr/>
      </dsp:nvSpPr>
      <dsp:spPr>
        <a:xfrm>
          <a:off x="3554719" y="3621662"/>
          <a:ext cx="3554718" cy="325780"/>
        </a:xfrm>
        <a:prstGeom prst="rect">
          <a:avLst/>
        </a:prstGeom>
        <a:solidFill>
          <a:schemeClr val="accent4">
            <a:tint val="40000"/>
            <a:alpha val="90000"/>
            <a:hueOff val="2896514"/>
            <a:satOff val="-13665"/>
            <a:lumOff val="-4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896514"/>
              <a:satOff val="-13665"/>
              <a:lumOff val="-4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Are essential WinS commodities readily available?</a:t>
          </a:r>
          <a:endParaRPr lang="en-US" sz="1050" kern="1200" dirty="0"/>
        </a:p>
      </dsp:txBody>
      <dsp:txXfrm>
        <a:off x="3554719" y="3621662"/>
        <a:ext cx="3554718" cy="325780"/>
      </dsp:txXfrm>
    </dsp:sp>
    <dsp:sp modelId="{DF4EDCB4-114C-4B84-AC25-D4082734C6DA}">
      <dsp:nvSpPr>
        <dsp:cNvPr id="0" name=""/>
        <dsp:cNvSpPr/>
      </dsp:nvSpPr>
      <dsp:spPr>
        <a:xfrm rot="10800000">
          <a:off x="0" y="2190280"/>
          <a:ext cx="7109438" cy="1089566"/>
        </a:xfrm>
        <a:prstGeom prst="upArrowCallou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/>
              <a:ea typeface="+mn-ea"/>
              <a:cs typeface="+mn-cs"/>
            </a:rPr>
            <a:t>Monitoring &amp; Evaluation</a:t>
          </a:r>
          <a:endParaRPr lang="en-US" sz="2400" kern="1200" dirty="0">
            <a:latin typeface="Calibri" panose="020F0502020204030204"/>
            <a:ea typeface="+mn-ea"/>
            <a:cs typeface="+mn-cs"/>
          </a:endParaRPr>
        </a:p>
      </dsp:txBody>
      <dsp:txXfrm rot="-10800000">
        <a:off x="0" y="2190280"/>
        <a:ext cx="7109438" cy="382437"/>
      </dsp:txXfrm>
    </dsp:sp>
    <dsp:sp modelId="{62C6D6A4-39AA-4DF1-8317-E64184FE76AF}">
      <dsp:nvSpPr>
        <dsp:cNvPr id="0" name=""/>
        <dsp:cNvSpPr/>
      </dsp:nvSpPr>
      <dsp:spPr>
        <a:xfrm>
          <a:off x="3471" y="2542722"/>
          <a:ext cx="2367498" cy="325780"/>
        </a:xfrm>
        <a:prstGeom prst="rect">
          <a:avLst/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Is WinS data reflected in the national Education Information System?</a:t>
          </a:r>
          <a:endParaRPr lang="en-US" sz="1050" kern="1200" dirty="0"/>
        </a:p>
      </dsp:txBody>
      <dsp:txXfrm>
        <a:off x="3471" y="2542722"/>
        <a:ext cx="2367498" cy="325780"/>
      </dsp:txXfrm>
    </dsp:sp>
    <dsp:sp modelId="{A6C81328-2A79-46B9-8B2D-08A7125F7BF9}">
      <dsp:nvSpPr>
        <dsp:cNvPr id="0" name=""/>
        <dsp:cNvSpPr/>
      </dsp:nvSpPr>
      <dsp:spPr>
        <a:xfrm>
          <a:off x="2370969" y="2542722"/>
          <a:ext cx="2367498" cy="325780"/>
        </a:xfrm>
        <a:prstGeom prst="rect">
          <a:avLst/>
        </a:prstGeom>
        <a:solidFill>
          <a:schemeClr val="accent4">
            <a:tint val="40000"/>
            <a:alpha val="90000"/>
            <a:hueOff val="4344770"/>
            <a:satOff val="-20498"/>
            <a:lumOff val="-74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344770"/>
              <a:satOff val="-20498"/>
              <a:lumOff val="-7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Is there a national WinS monitoring system that supports program management on all levels?</a:t>
          </a:r>
        </a:p>
      </dsp:txBody>
      <dsp:txXfrm>
        <a:off x="2370969" y="2542722"/>
        <a:ext cx="2367498" cy="325780"/>
      </dsp:txXfrm>
    </dsp:sp>
    <dsp:sp modelId="{2AFFAEF8-7E39-4AF2-91CE-49C363216ED0}">
      <dsp:nvSpPr>
        <dsp:cNvPr id="0" name=""/>
        <dsp:cNvSpPr/>
      </dsp:nvSpPr>
      <dsp:spPr>
        <a:xfrm>
          <a:off x="4738468" y="2542722"/>
          <a:ext cx="2367498" cy="325780"/>
        </a:xfrm>
        <a:prstGeom prst="rect">
          <a:avLst/>
        </a:prstGeom>
        <a:solidFill>
          <a:schemeClr val="accent4">
            <a:tint val="40000"/>
            <a:alpha val="90000"/>
            <a:hueOff val="5068899"/>
            <a:satOff val="-23914"/>
            <a:lumOff val="-86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068899"/>
              <a:satOff val="-23914"/>
              <a:lumOff val="-8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Is there a system for acknowledging WinS performance?</a:t>
          </a:r>
        </a:p>
      </dsp:txBody>
      <dsp:txXfrm>
        <a:off x="4738468" y="2542722"/>
        <a:ext cx="2367498" cy="325780"/>
      </dsp:txXfrm>
    </dsp:sp>
    <dsp:sp modelId="{90C6ADA9-5788-4C2B-B248-94A993E1A117}">
      <dsp:nvSpPr>
        <dsp:cNvPr id="0" name=""/>
        <dsp:cNvSpPr/>
      </dsp:nvSpPr>
      <dsp:spPr>
        <a:xfrm rot="10800000">
          <a:off x="0" y="1081344"/>
          <a:ext cx="7109438" cy="1089566"/>
        </a:xfrm>
        <a:prstGeom prst="upArrowCallou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/>
              <a:ea typeface="+mn-ea"/>
              <a:cs typeface="+mn-cs"/>
            </a:rPr>
            <a:t>Budget &amp; Expenditure </a:t>
          </a:r>
          <a:endParaRPr lang="en-US" sz="2400" kern="1200" dirty="0">
            <a:latin typeface="Calibri" panose="020F0502020204030204"/>
            <a:ea typeface="+mn-ea"/>
            <a:cs typeface="+mn-cs"/>
          </a:endParaRPr>
        </a:p>
      </dsp:txBody>
      <dsp:txXfrm rot="-10800000">
        <a:off x="0" y="1081344"/>
        <a:ext cx="7109438" cy="382437"/>
      </dsp:txXfrm>
    </dsp:sp>
    <dsp:sp modelId="{5E43ADD2-43E3-4AA1-AC26-A6E92EE62A75}">
      <dsp:nvSpPr>
        <dsp:cNvPr id="0" name=""/>
        <dsp:cNvSpPr/>
      </dsp:nvSpPr>
      <dsp:spPr>
        <a:xfrm>
          <a:off x="3471" y="1463782"/>
          <a:ext cx="2367498" cy="325780"/>
        </a:xfrm>
        <a:prstGeom prst="rect">
          <a:avLst/>
        </a:prstGeom>
        <a:solidFill>
          <a:schemeClr val="accent4">
            <a:tint val="40000"/>
            <a:alpha val="90000"/>
            <a:hueOff val="5793027"/>
            <a:satOff val="-27331"/>
            <a:lumOff val="-98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93027"/>
              <a:satOff val="-27331"/>
              <a:lumOff val="-9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Is there a public sector budget line for </a:t>
          </a:r>
          <a:r>
            <a:rPr lang="en-US" sz="1050" kern="1200" dirty="0" err="1"/>
            <a:t>WinS</a:t>
          </a:r>
          <a:r>
            <a:rPr lang="en-US" sz="1050" kern="1200" dirty="0"/>
            <a:t>?</a:t>
          </a:r>
        </a:p>
      </dsp:txBody>
      <dsp:txXfrm>
        <a:off x="3471" y="1463782"/>
        <a:ext cx="2367498" cy="325780"/>
      </dsp:txXfrm>
    </dsp:sp>
    <dsp:sp modelId="{E589F78A-4649-4D74-A433-BE1AC799C731}">
      <dsp:nvSpPr>
        <dsp:cNvPr id="0" name=""/>
        <dsp:cNvSpPr/>
      </dsp:nvSpPr>
      <dsp:spPr>
        <a:xfrm>
          <a:off x="2370969" y="1463782"/>
          <a:ext cx="2367498" cy="325780"/>
        </a:xfrm>
        <a:prstGeom prst="rect">
          <a:avLst/>
        </a:prstGeom>
        <a:solidFill>
          <a:schemeClr val="accent4">
            <a:tint val="40000"/>
            <a:alpha val="90000"/>
            <a:hueOff val="6517155"/>
            <a:satOff val="-30747"/>
            <a:lumOff val="-111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517155"/>
              <a:satOff val="-30747"/>
              <a:lumOff val="-11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Is there adequate budget to support WinS improvement, operation, and maintenance? </a:t>
          </a:r>
          <a:endParaRPr lang="en-US" sz="1050" kern="1200" dirty="0"/>
        </a:p>
      </dsp:txBody>
      <dsp:txXfrm>
        <a:off x="2370969" y="1463782"/>
        <a:ext cx="2367498" cy="325780"/>
      </dsp:txXfrm>
    </dsp:sp>
    <dsp:sp modelId="{254C3B93-D314-4B69-8244-4092669E86F8}">
      <dsp:nvSpPr>
        <dsp:cNvPr id="0" name=""/>
        <dsp:cNvSpPr/>
      </dsp:nvSpPr>
      <dsp:spPr>
        <a:xfrm>
          <a:off x="4738468" y="1463782"/>
          <a:ext cx="2367498" cy="325780"/>
        </a:xfrm>
        <a:prstGeom prst="rect">
          <a:avLst/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Are schools in most need of WASH support given priority as reflected in expenditures? </a:t>
          </a:r>
        </a:p>
      </dsp:txBody>
      <dsp:txXfrm>
        <a:off x="4738468" y="1463782"/>
        <a:ext cx="2367498" cy="325780"/>
      </dsp:txXfrm>
    </dsp:sp>
    <dsp:sp modelId="{CFE86D6C-4B30-4BA0-804A-322F8A1BC6DD}">
      <dsp:nvSpPr>
        <dsp:cNvPr id="0" name=""/>
        <dsp:cNvSpPr/>
      </dsp:nvSpPr>
      <dsp:spPr>
        <a:xfrm rot="10800000">
          <a:off x="0" y="2403"/>
          <a:ext cx="7109438" cy="1089566"/>
        </a:xfrm>
        <a:prstGeom prst="upArrowCallou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/>
              <a:ea typeface="+mn-ea"/>
              <a:cs typeface="+mn-cs"/>
            </a:rPr>
            <a:t>Policy and Planning </a:t>
          </a:r>
          <a:endParaRPr lang="en-US" sz="2400" kern="1200" dirty="0">
            <a:latin typeface="Calibri" panose="020F0502020204030204"/>
            <a:ea typeface="+mn-ea"/>
            <a:cs typeface="+mn-cs"/>
          </a:endParaRPr>
        </a:p>
      </dsp:txBody>
      <dsp:txXfrm rot="-10800000">
        <a:off x="0" y="2403"/>
        <a:ext cx="7109438" cy="382437"/>
      </dsp:txXfrm>
    </dsp:sp>
    <dsp:sp modelId="{83F2BAE2-5277-4937-B1FA-B0214286DC53}">
      <dsp:nvSpPr>
        <dsp:cNvPr id="0" name=""/>
        <dsp:cNvSpPr/>
      </dsp:nvSpPr>
      <dsp:spPr>
        <a:xfrm>
          <a:off x="867" y="384841"/>
          <a:ext cx="1421540" cy="325780"/>
        </a:xfrm>
        <a:prstGeom prst="rect">
          <a:avLst/>
        </a:prstGeom>
        <a:solidFill>
          <a:schemeClr val="accent4">
            <a:tint val="40000"/>
            <a:alpha val="90000"/>
            <a:hueOff val="7965412"/>
            <a:satOff val="-37580"/>
            <a:lumOff val="-135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965412"/>
              <a:satOff val="-37580"/>
              <a:lumOff val="-1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Is there a national policy on WinS?</a:t>
          </a:r>
        </a:p>
      </dsp:txBody>
      <dsp:txXfrm>
        <a:off x="867" y="384841"/>
        <a:ext cx="1421540" cy="325780"/>
      </dsp:txXfrm>
    </dsp:sp>
    <dsp:sp modelId="{621081F9-55C2-4D5E-9269-B4A86C082E78}">
      <dsp:nvSpPr>
        <dsp:cNvPr id="0" name=""/>
        <dsp:cNvSpPr/>
      </dsp:nvSpPr>
      <dsp:spPr>
        <a:xfrm>
          <a:off x="1422408" y="384841"/>
          <a:ext cx="1421540" cy="325780"/>
        </a:xfrm>
        <a:prstGeom prst="rect">
          <a:avLst/>
        </a:prstGeom>
        <a:solidFill>
          <a:schemeClr val="accent4">
            <a:tint val="40000"/>
            <a:alpha val="90000"/>
            <a:hueOff val="8689540"/>
            <a:satOff val="-40996"/>
            <a:lumOff val="-148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8689540"/>
              <a:satOff val="-40996"/>
              <a:lumOff val="-14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Are there clear national targets for WinS?</a:t>
          </a:r>
          <a:endParaRPr lang="en-US" sz="1050" kern="1200" dirty="0"/>
        </a:p>
      </dsp:txBody>
      <dsp:txXfrm>
        <a:off x="1422408" y="384841"/>
        <a:ext cx="1421540" cy="325780"/>
      </dsp:txXfrm>
    </dsp:sp>
    <dsp:sp modelId="{C957DCA5-FD72-447E-A891-30224A519028}">
      <dsp:nvSpPr>
        <dsp:cNvPr id="0" name=""/>
        <dsp:cNvSpPr/>
      </dsp:nvSpPr>
      <dsp:spPr>
        <a:xfrm>
          <a:off x="2843948" y="384841"/>
          <a:ext cx="1421540" cy="325780"/>
        </a:xfrm>
        <a:prstGeom prst="rect">
          <a:avLst/>
        </a:prstGeom>
        <a:solidFill>
          <a:schemeClr val="accent4">
            <a:tint val="40000"/>
            <a:alpha val="90000"/>
            <a:hueOff val="9413669"/>
            <a:satOff val="-44412"/>
            <a:lumOff val="-160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413669"/>
              <a:satOff val="-44412"/>
              <a:lumOff val="-16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Are there clear roles and responsibilities for WinS?</a:t>
          </a:r>
        </a:p>
      </dsp:txBody>
      <dsp:txXfrm>
        <a:off x="2843948" y="384841"/>
        <a:ext cx="1421540" cy="325780"/>
      </dsp:txXfrm>
    </dsp:sp>
    <dsp:sp modelId="{8B2CB0FF-F71B-4747-88B9-17A75F0DC885}">
      <dsp:nvSpPr>
        <dsp:cNvPr id="0" name=""/>
        <dsp:cNvSpPr/>
      </dsp:nvSpPr>
      <dsp:spPr>
        <a:xfrm>
          <a:off x="4265489" y="384841"/>
          <a:ext cx="1421540" cy="325780"/>
        </a:xfrm>
        <a:prstGeom prst="rect">
          <a:avLst/>
        </a:prstGeom>
        <a:solidFill>
          <a:schemeClr val="accent4">
            <a:tint val="40000"/>
            <a:alpha val="90000"/>
            <a:hueOff val="10137797"/>
            <a:satOff val="-47829"/>
            <a:lumOff val="-172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137797"/>
              <a:satOff val="-47829"/>
              <a:lumOff val="-17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Is gender addressed in the national WinS policy?</a:t>
          </a:r>
        </a:p>
      </dsp:txBody>
      <dsp:txXfrm>
        <a:off x="4265489" y="384841"/>
        <a:ext cx="1421540" cy="325780"/>
      </dsp:txXfrm>
    </dsp:sp>
    <dsp:sp modelId="{AC248142-3A60-4873-AB63-83BF221AFD83}">
      <dsp:nvSpPr>
        <dsp:cNvPr id="0" name=""/>
        <dsp:cNvSpPr/>
      </dsp:nvSpPr>
      <dsp:spPr>
        <a:xfrm>
          <a:off x="5687029" y="384841"/>
          <a:ext cx="1421540" cy="325780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Is accessibility addressed in the national WinS policy?</a:t>
          </a:r>
        </a:p>
      </dsp:txBody>
      <dsp:txXfrm>
        <a:off x="5687029" y="384841"/>
        <a:ext cx="1421540" cy="325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70849-EDF9-4820-B69F-158AFDD132C0}">
      <dsp:nvSpPr>
        <dsp:cNvPr id="0" name=""/>
        <dsp:cNvSpPr/>
      </dsp:nvSpPr>
      <dsp:spPr>
        <a:xfrm>
          <a:off x="1794102" y="1792564"/>
          <a:ext cx="1006110" cy="10061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WinS Enabling Environment Key Enablers</a:t>
          </a:r>
        </a:p>
      </dsp:txBody>
      <dsp:txXfrm>
        <a:off x="1941443" y="1939905"/>
        <a:ext cx="711428" cy="711428"/>
      </dsp:txXfrm>
    </dsp:sp>
    <dsp:sp modelId="{95CCCB6C-9D5D-4056-A948-C19E210D4921}">
      <dsp:nvSpPr>
        <dsp:cNvPr id="0" name=""/>
        <dsp:cNvSpPr/>
      </dsp:nvSpPr>
      <dsp:spPr>
        <a:xfrm rot="16200000">
          <a:off x="2139917" y="1298202"/>
          <a:ext cx="314481" cy="413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187089" y="1428006"/>
        <a:ext cx="220137" cy="247898"/>
      </dsp:txXfrm>
    </dsp:sp>
    <dsp:sp modelId="{1A155F2C-4C1A-4929-942C-F6B338C95BF6}">
      <dsp:nvSpPr>
        <dsp:cNvPr id="0" name=""/>
        <dsp:cNvSpPr/>
      </dsp:nvSpPr>
      <dsp:spPr>
        <a:xfrm>
          <a:off x="1689565" y="-15981"/>
          <a:ext cx="1215184" cy="12151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Policy &amp; Planning </a:t>
          </a:r>
        </a:p>
      </dsp:txBody>
      <dsp:txXfrm>
        <a:off x="1867525" y="161979"/>
        <a:ext cx="859264" cy="859264"/>
      </dsp:txXfrm>
    </dsp:sp>
    <dsp:sp modelId="{C53586A3-776C-445B-9C04-E73B0F502B55}">
      <dsp:nvSpPr>
        <dsp:cNvPr id="0" name=""/>
        <dsp:cNvSpPr/>
      </dsp:nvSpPr>
      <dsp:spPr>
        <a:xfrm rot="20520000">
          <a:off x="2892046" y="1844656"/>
          <a:ext cx="314481" cy="413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894355" y="1941865"/>
        <a:ext cx="220137" cy="247898"/>
      </dsp:txXfrm>
    </dsp:sp>
    <dsp:sp modelId="{A235AFBF-E39A-4C51-8381-058D5B402ABA}">
      <dsp:nvSpPr>
        <dsp:cNvPr id="0" name=""/>
        <dsp:cNvSpPr/>
      </dsp:nvSpPr>
      <dsp:spPr>
        <a:xfrm>
          <a:off x="3310174" y="1161459"/>
          <a:ext cx="1215184" cy="1215184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Budget &amp; Expenditure</a:t>
          </a:r>
        </a:p>
      </dsp:txBody>
      <dsp:txXfrm>
        <a:off x="3488134" y="1339419"/>
        <a:ext cx="859264" cy="859264"/>
      </dsp:txXfrm>
    </dsp:sp>
    <dsp:sp modelId="{FFCDF5C8-6418-4B64-ABB9-A0C0A7CB138F}">
      <dsp:nvSpPr>
        <dsp:cNvPr id="0" name=""/>
        <dsp:cNvSpPr/>
      </dsp:nvSpPr>
      <dsp:spPr>
        <a:xfrm rot="3240000">
          <a:off x="2604758" y="2728838"/>
          <a:ext cx="314481" cy="413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624203" y="2773307"/>
        <a:ext cx="220137" cy="247898"/>
      </dsp:txXfrm>
    </dsp:sp>
    <dsp:sp modelId="{1126D843-F37F-4ABA-B48C-6EFA7793E99B}">
      <dsp:nvSpPr>
        <dsp:cNvPr id="0" name=""/>
        <dsp:cNvSpPr/>
      </dsp:nvSpPr>
      <dsp:spPr>
        <a:xfrm>
          <a:off x="2691157" y="3066600"/>
          <a:ext cx="1215184" cy="1215184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Monitoring &amp; Evaluation</a:t>
          </a:r>
        </a:p>
      </dsp:txBody>
      <dsp:txXfrm>
        <a:off x="2869117" y="3244560"/>
        <a:ext cx="859264" cy="859264"/>
      </dsp:txXfrm>
    </dsp:sp>
    <dsp:sp modelId="{23EEE22F-263C-44E3-85A4-CC73DDBE22CE}">
      <dsp:nvSpPr>
        <dsp:cNvPr id="0" name=""/>
        <dsp:cNvSpPr/>
      </dsp:nvSpPr>
      <dsp:spPr>
        <a:xfrm rot="7560000">
          <a:off x="1746176" y="2678121"/>
          <a:ext cx="245975" cy="413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804759" y="2730904"/>
        <a:ext cx="172183" cy="247898"/>
      </dsp:txXfrm>
    </dsp:sp>
    <dsp:sp modelId="{2C857FFC-A4F0-47F7-ACDB-4AAE43E21662}">
      <dsp:nvSpPr>
        <dsp:cNvPr id="0" name=""/>
        <dsp:cNvSpPr/>
      </dsp:nvSpPr>
      <dsp:spPr>
        <a:xfrm>
          <a:off x="518158" y="2956346"/>
          <a:ext cx="1554816" cy="1435691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Implementation Arrangements </a:t>
          </a:r>
        </a:p>
      </dsp:txBody>
      <dsp:txXfrm>
        <a:off x="745856" y="3166598"/>
        <a:ext cx="1099420" cy="1015187"/>
      </dsp:txXfrm>
    </dsp:sp>
    <dsp:sp modelId="{0C15A758-4E84-4945-ADFB-9BA3884C7BE2}">
      <dsp:nvSpPr>
        <dsp:cNvPr id="0" name=""/>
        <dsp:cNvSpPr/>
      </dsp:nvSpPr>
      <dsp:spPr>
        <a:xfrm rot="11880000">
          <a:off x="1473112" y="1862264"/>
          <a:ext cx="252214" cy="413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546924" y="1956587"/>
        <a:ext cx="176550" cy="247898"/>
      </dsp:txXfrm>
    </dsp:sp>
    <dsp:sp modelId="{12E5821B-D55C-4554-A2C0-EB1543FA57FE}">
      <dsp:nvSpPr>
        <dsp:cNvPr id="0" name=""/>
        <dsp:cNvSpPr/>
      </dsp:nvSpPr>
      <dsp:spPr>
        <a:xfrm>
          <a:off x="-65327" y="1161459"/>
          <a:ext cx="1483752" cy="121518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Capacity  Development </a:t>
          </a:r>
        </a:p>
      </dsp:txBody>
      <dsp:txXfrm>
        <a:off x="151963" y="1339419"/>
        <a:ext cx="1049172" cy="859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86DE6-9EA5-4D2F-BBD9-33E35E4CE5D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53458-2EF8-42F0-995C-5C3216F7F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2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3458-2EF8-42F0-995C-5C3216F7FC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53458-2EF8-42F0-995C-5C3216F7FC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3458-2EF8-42F0-995C-5C3216F7FC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153F-5EE2-41DF-8365-2413AD0FA13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8C6A-1631-4F27-BCB8-96668E575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153F-5EE2-41DF-8365-2413AD0FA13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8C6A-1631-4F27-BCB8-96668E575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153F-5EE2-41DF-8365-2413AD0FA13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8C6A-1631-4F27-BCB8-96668E575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7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A0A7-E96A-B34A-9F40-5299E03330B9}" type="datetime1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581378" y="238658"/>
            <a:ext cx="9175053" cy="50641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0">
                <a:solidFill>
                  <a:srgbClr val="2690E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20E72F2D-B2AC-6244-8A61-4DB2981BEBB5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1380" y="1663701"/>
            <a:ext cx="9866489" cy="3492500"/>
          </a:xfrm>
          <a:prstGeom prst="rect">
            <a:avLst/>
          </a:prstGeom>
        </p:spPr>
        <p:txBody>
          <a:bodyPr vert="horz"/>
          <a:lstStyle>
            <a:lvl1pPr>
              <a:defRPr sz="2667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2544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153F-5EE2-41DF-8365-2413AD0FA13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8C6A-1631-4F27-BCB8-96668E575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153F-5EE2-41DF-8365-2413AD0FA13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8C6A-1631-4F27-BCB8-96668E575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9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153F-5EE2-41DF-8365-2413AD0FA13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8C6A-1631-4F27-BCB8-96668E575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153F-5EE2-41DF-8365-2413AD0FA13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8C6A-1631-4F27-BCB8-96668E575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7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153F-5EE2-41DF-8365-2413AD0FA13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8C6A-1631-4F27-BCB8-96668E575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4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153F-5EE2-41DF-8365-2413AD0FA13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8C6A-1631-4F27-BCB8-96668E575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153F-5EE2-41DF-8365-2413AD0FA13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8C6A-1631-4F27-BCB8-96668E575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153F-5EE2-41DF-8365-2413AD0FA13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8C6A-1631-4F27-BCB8-96668E575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8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153F-5EE2-41DF-8365-2413AD0FA13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18C6A-1631-4F27-BCB8-96668E575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bat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2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3F140-0626-44F8-BF68-8E0A54FBD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118" y="2711943"/>
            <a:ext cx="5464879" cy="2407288"/>
          </a:xfrm>
        </p:spPr>
        <p:txBody>
          <a:bodyPr anchor="t">
            <a:noAutofit/>
          </a:bodyPr>
          <a:lstStyle/>
          <a:p>
            <a:pPr algn="l"/>
            <a:r>
              <a:rPr lang="en-GB" sz="4000" b="1" dirty="0">
                <a:solidFill>
                  <a:srgbClr val="7030A0"/>
                </a:solidFill>
                <a:latin typeface="Berlin Sans FB Demi" panose="020E0802020502020306" pitchFamily="34" charset="0"/>
              </a:rPr>
              <a:t>Regional Overview: </a:t>
            </a:r>
            <a:br>
              <a:rPr lang="en-GB" sz="4000" b="1" dirty="0">
                <a:solidFill>
                  <a:srgbClr val="7030A0"/>
                </a:solidFill>
                <a:latin typeface="Berlin Sans FB Demi" panose="020E0802020502020306" pitchFamily="34" charset="0"/>
              </a:rPr>
            </a:br>
            <a:r>
              <a:rPr lang="en-GB" sz="4000" b="1" dirty="0">
                <a:solidFill>
                  <a:srgbClr val="7030A0"/>
                </a:solidFill>
                <a:latin typeface="Berlin Sans FB Demi" panose="020E0802020502020306" pitchFamily="34" charset="0"/>
              </a:rPr>
              <a:t>Country Action plans and Progress on </a:t>
            </a:r>
            <a:r>
              <a:rPr lang="en-GB" sz="4000" b="1" dirty="0" err="1">
                <a:solidFill>
                  <a:srgbClr val="7030A0"/>
                </a:solidFill>
                <a:latin typeface="Berlin Sans FB Demi" panose="020E0802020502020306" pitchFamily="34" charset="0"/>
              </a:rPr>
              <a:t>WinS</a:t>
            </a:r>
            <a:r>
              <a:rPr lang="en-GB" sz="4000" b="1" dirty="0">
                <a:solidFill>
                  <a:srgbClr val="7030A0"/>
                </a:solidFill>
                <a:latin typeface="Berlin Sans FB Demi" panose="020E0802020502020306" pitchFamily="34" charset="0"/>
              </a:rPr>
              <a:t> Enabling Environment</a:t>
            </a:r>
            <a:endParaRPr lang="en-US" sz="4000" b="1" dirty="0">
              <a:solidFill>
                <a:srgbClr val="7030A0"/>
              </a:solidFill>
              <a:latin typeface="Berlin Sans FB Demi" panose="020E0802020502020306" pitchFamily="34" charset="0"/>
              <a:ea typeface="Arial" charset="0"/>
              <a:cs typeface="Arial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74991-EB7E-44B2-B883-BAC05D9A3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118" y="5431280"/>
            <a:ext cx="5603962" cy="1114671"/>
          </a:xfrm>
        </p:spPr>
        <p:txBody>
          <a:bodyPr anchor="b">
            <a:no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Evariste Kouassi  Komlan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Regional Adviser, WASH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UNICEF EAPRO</a:t>
            </a:r>
          </a:p>
        </p:txBody>
      </p:sp>
      <p:sp>
        <p:nvSpPr>
          <p:cNvPr id="17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21" descr="A drawing of a person&#10;&#10;Description generated with high confidence">
            <a:extLst>
              <a:ext uri="{FF2B5EF4-FFF2-40B4-BE49-F238E27FC236}">
                <a16:creationId xmlns:a16="http://schemas.microsoft.com/office/drawing/2014/main" id="{4FFF2BA1-2FD7-45ED-80F0-722477E2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70" y="1783784"/>
            <a:ext cx="4141760" cy="42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7452" y="50235"/>
            <a:ext cx="1127393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Regional Progress Scorecard on WinS 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47445" y="6530766"/>
            <a:ext cx="388748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Country ILE Action Plan updates, Nov.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583" y="6495515"/>
            <a:ext cx="5481319" cy="413820"/>
          </a:xfrm>
          <a:prstGeom prst="rect">
            <a:avLst/>
          </a:prstGeom>
        </p:spPr>
      </p:pic>
      <p:sp>
        <p:nvSpPr>
          <p:cNvPr id="53" name="AutoShape 5">
            <a:extLst>
              <a:ext uri="{FF2B5EF4-FFF2-40B4-BE49-F238E27FC236}">
                <a16:creationId xmlns:a16="http://schemas.microsoft.com/office/drawing/2014/main" id="{066C2308-F0B9-4AC2-BEE2-96FC4CCDA21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3906838"/>
            <a:ext cx="11572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AutoShape 5">
            <a:extLst>
              <a:ext uri="{FF2B5EF4-FFF2-40B4-BE49-F238E27FC236}">
                <a16:creationId xmlns:a16="http://schemas.microsoft.com/office/drawing/2014/main" id="{0B7D62F3-FBF7-47FD-875E-4991A513D0F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4346575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AutoShape 5">
            <a:extLst>
              <a:ext uri="{FF2B5EF4-FFF2-40B4-BE49-F238E27FC236}">
                <a16:creationId xmlns:a16="http://schemas.microsoft.com/office/drawing/2014/main" id="{A7C0000B-F03D-4FFC-BC41-45EB7A62A24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4346575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AutoShape 5">
            <a:extLst>
              <a:ext uri="{FF2B5EF4-FFF2-40B4-BE49-F238E27FC236}">
                <a16:creationId xmlns:a16="http://schemas.microsoft.com/office/drawing/2014/main" id="{56CCB184-CA3B-4A3E-A31D-A1F276DF7D9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4976813"/>
            <a:ext cx="11572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AutoShape 5">
            <a:extLst>
              <a:ext uri="{FF2B5EF4-FFF2-40B4-BE49-F238E27FC236}">
                <a16:creationId xmlns:a16="http://schemas.microsoft.com/office/drawing/2014/main" id="{9638E862-E0A5-4476-8BA3-500FF3C3EF6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4976813"/>
            <a:ext cx="11572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AutoShape 5">
            <a:extLst>
              <a:ext uri="{FF2B5EF4-FFF2-40B4-BE49-F238E27FC236}">
                <a16:creationId xmlns:a16="http://schemas.microsoft.com/office/drawing/2014/main" id="{CCCC5501-AA2F-46A6-843F-1E6105BAE47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5565775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AutoShape 5">
            <a:extLst>
              <a:ext uri="{FF2B5EF4-FFF2-40B4-BE49-F238E27FC236}">
                <a16:creationId xmlns:a16="http://schemas.microsoft.com/office/drawing/2014/main" id="{57B7D4A2-F59F-4768-9096-57FF4E181E3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5565775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AutoShape 5">
            <a:extLst>
              <a:ext uri="{FF2B5EF4-FFF2-40B4-BE49-F238E27FC236}">
                <a16:creationId xmlns:a16="http://schemas.microsoft.com/office/drawing/2014/main" id="{30F05B0E-2C84-4BA7-9826-E4D272A9CE9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5565775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AutoShape 5">
            <a:extLst>
              <a:ext uri="{FF2B5EF4-FFF2-40B4-BE49-F238E27FC236}">
                <a16:creationId xmlns:a16="http://schemas.microsoft.com/office/drawing/2014/main" id="{49BF8C8D-1194-4507-9034-90520037450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6213475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AutoShape 5">
            <a:extLst>
              <a:ext uri="{FF2B5EF4-FFF2-40B4-BE49-F238E27FC236}">
                <a16:creationId xmlns:a16="http://schemas.microsoft.com/office/drawing/2014/main" id="{744D9CD4-F010-4FF5-BEC0-5348E17E8E4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6213475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AutoShape 5">
            <a:extLst>
              <a:ext uri="{FF2B5EF4-FFF2-40B4-BE49-F238E27FC236}">
                <a16:creationId xmlns:a16="http://schemas.microsoft.com/office/drawing/2014/main" id="{ABBCA214-2FD9-4BE8-B467-D7F9A070C92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6213475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AutoShape 5">
            <a:extLst>
              <a:ext uri="{FF2B5EF4-FFF2-40B4-BE49-F238E27FC236}">
                <a16:creationId xmlns:a16="http://schemas.microsoft.com/office/drawing/2014/main" id="{A0695DED-8BF0-4C94-8118-070AA5F9D78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6692900"/>
            <a:ext cx="1157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AutoShape 5">
            <a:extLst>
              <a:ext uri="{FF2B5EF4-FFF2-40B4-BE49-F238E27FC236}">
                <a16:creationId xmlns:a16="http://schemas.microsoft.com/office/drawing/2014/main" id="{1A35D227-1096-445E-826E-9EAABAA158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6692900"/>
            <a:ext cx="1157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AutoShape 5">
            <a:extLst>
              <a:ext uri="{FF2B5EF4-FFF2-40B4-BE49-F238E27FC236}">
                <a16:creationId xmlns:a16="http://schemas.microsoft.com/office/drawing/2014/main" id="{9E47FDC2-01F2-4997-8B81-400FA87CAC0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6692900"/>
            <a:ext cx="1157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5">
            <a:extLst>
              <a:ext uri="{FF2B5EF4-FFF2-40B4-BE49-F238E27FC236}">
                <a16:creationId xmlns:a16="http://schemas.microsoft.com/office/drawing/2014/main" id="{742561C3-CF4A-45FD-BB59-73530344AE3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7553325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AutoShape 5">
            <a:extLst>
              <a:ext uri="{FF2B5EF4-FFF2-40B4-BE49-F238E27FC236}">
                <a16:creationId xmlns:a16="http://schemas.microsoft.com/office/drawing/2014/main" id="{D71A0EF0-6D3D-453C-9E9B-DBA30D2646D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7553325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AutoShape 5">
            <a:extLst>
              <a:ext uri="{FF2B5EF4-FFF2-40B4-BE49-F238E27FC236}">
                <a16:creationId xmlns:a16="http://schemas.microsoft.com/office/drawing/2014/main" id="{457C1EDF-C881-481A-8791-1308A3CE572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7553325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AutoShape 5">
            <a:extLst>
              <a:ext uri="{FF2B5EF4-FFF2-40B4-BE49-F238E27FC236}">
                <a16:creationId xmlns:a16="http://schemas.microsoft.com/office/drawing/2014/main" id="{FFCBCFE2-16C5-41BB-928D-83B0849466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8691563"/>
            <a:ext cx="11572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AutoShape 5">
            <a:extLst>
              <a:ext uri="{FF2B5EF4-FFF2-40B4-BE49-F238E27FC236}">
                <a16:creationId xmlns:a16="http://schemas.microsoft.com/office/drawing/2014/main" id="{9CE4C76C-4FD1-46B2-B3ED-1BCCC88BE36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8691563"/>
            <a:ext cx="11572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AutoShape 5">
            <a:extLst>
              <a:ext uri="{FF2B5EF4-FFF2-40B4-BE49-F238E27FC236}">
                <a16:creationId xmlns:a16="http://schemas.microsoft.com/office/drawing/2014/main" id="{53099013-0B33-4414-A865-5360D74D9AB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8691563"/>
            <a:ext cx="11572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AutoShape 5">
            <a:extLst>
              <a:ext uri="{FF2B5EF4-FFF2-40B4-BE49-F238E27FC236}">
                <a16:creationId xmlns:a16="http://schemas.microsoft.com/office/drawing/2014/main" id="{B2CF2616-5BEF-44D5-99EA-3F7E9B62A0E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9631363"/>
            <a:ext cx="115728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AutoShape 5">
            <a:extLst>
              <a:ext uri="{FF2B5EF4-FFF2-40B4-BE49-F238E27FC236}">
                <a16:creationId xmlns:a16="http://schemas.microsoft.com/office/drawing/2014/main" id="{51DF0171-A86C-42A3-98D5-EE2FA800F14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9631363"/>
            <a:ext cx="115728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AutoShape 5">
            <a:extLst>
              <a:ext uri="{FF2B5EF4-FFF2-40B4-BE49-F238E27FC236}">
                <a16:creationId xmlns:a16="http://schemas.microsoft.com/office/drawing/2014/main" id="{8C82BB4C-446C-41F6-962C-05696B2EE9E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9631363"/>
            <a:ext cx="115728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AutoShape 5">
            <a:extLst>
              <a:ext uri="{FF2B5EF4-FFF2-40B4-BE49-F238E27FC236}">
                <a16:creationId xmlns:a16="http://schemas.microsoft.com/office/drawing/2014/main" id="{0B8EE39D-2C84-4E3F-B5D2-554495C1B48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0537825"/>
            <a:ext cx="11572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AutoShape 5">
            <a:extLst>
              <a:ext uri="{FF2B5EF4-FFF2-40B4-BE49-F238E27FC236}">
                <a16:creationId xmlns:a16="http://schemas.microsoft.com/office/drawing/2014/main" id="{57E1EDD0-A64B-491E-9EBD-FA2697F128A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0537825"/>
            <a:ext cx="11572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AutoShape 5">
            <a:extLst>
              <a:ext uri="{FF2B5EF4-FFF2-40B4-BE49-F238E27FC236}">
                <a16:creationId xmlns:a16="http://schemas.microsoft.com/office/drawing/2014/main" id="{339AD5F9-4EA3-42D6-975D-FAEA8DA3BDB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0537825"/>
            <a:ext cx="11572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AutoShape 5">
            <a:extLst>
              <a:ext uri="{FF2B5EF4-FFF2-40B4-BE49-F238E27FC236}">
                <a16:creationId xmlns:a16="http://schemas.microsoft.com/office/drawing/2014/main" id="{4F4E23F8-E2EA-4AD0-BDD4-07AABE59212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1774488"/>
            <a:ext cx="11572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AutoShape 5">
            <a:extLst>
              <a:ext uri="{FF2B5EF4-FFF2-40B4-BE49-F238E27FC236}">
                <a16:creationId xmlns:a16="http://schemas.microsoft.com/office/drawing/2014/main" id="{A90D6011-0EA6-41AF-847F-3B5B6014F58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1774488"/>
            <a:ext cx="11572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AutoShape 5">
            <a:extLst>
              <a:ext uri="{FF2B5EF4-FFF2-40B4-BE49-F238E27FC236}">
                <a16:creationId xmlns:a16="http://schemas.microsoft.com/office/drawing/2014/main" id="{F39704B5-4D1E-41F8-BBB4-AA150852091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1774488"/>
            <a:ext cx="11572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AutoShape 5">
            <a:extLst>
              <a:ext uri="{FF2B5EF4-FFF2-40B4-BE49-F238E27FC236}">
                <a16:creationId xmlns:a16="http://schemas.microsoft.com/office/drawing/2014/main" id="{1B3A4FED-E9A1-4EC9-9DC2-2117B70CE31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2682538"/>
            <a:ext cx="11572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AutoShape 5">
            <a:extLst>
              <a:ext uri="{FF2B5EF4-FFF2-40B4-BE49-F238E27FC236}">
                <a16:creationId xmlns:a16="http://schemas.microsoft.com/office/drawing/2014/main" id="{30DF315C-F9EB-4D54-9601-6D2EE31A57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2682538"/>
            <a:ext cx="11572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AutoShape 5">
            <a:extLst>
              <a:ext uri="{FF2B5EF4-FFF2-40B4-BE49-F238E27FC236}">
                <a16:creationId xmlns:a16="http://schemas.microsoft.com/office/drawing/2014/main" id="{96BB44DA-8308-4B34-BFCF-93258D7F483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2682538"/>
            <a:ext cx="11572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AutoShape 5">
            <a:extLst>
              <a:ext uri="{FF2B5EF4-FFF2-40B4-BE49-F238E27FC236}">
                <a16:creationId xmlns:a16="http://schemas.microsoft.com/office/drawing/2014/main" id="{D663CA47-115C-4906-8ED4-00C5CB46763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3646150"/>
            <a:ext cx="115728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AutoShape 5">
            <a:extLst>
              <a:ext uri="{FF2B5EF4-FFF2-40B4-BE49-F238E27FC236}">
                <a16:creationId xmlns:a16="http://schemas.microsoft.com/office/drawing/2014/main" id="{375B2880-7480-42B9-8A2B-70F8A161F8B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3646150"/>
            <a:ext cx="115728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AutoShape 5">
            <a:extLst>
              <a:ext uri="{FF2B5EF4-FFF2-40B4-BE49-F238E27FC236}">
                <a16:creationId xmlns:a16="http://schemas.microsoft.com/office/drawing/2014/main" id="{72144200-60A8-49F7-A8F7-44744334322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3646150"/>
            <a:ext cx="115728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AutoShape 5">
            <a:extLst>
              <a:ext uri="{FF2B5EF4-FFF2-40B4-BE49-F238E27FC236}">
                <a16:creationId xmlns:a16="http://schemas.microsoft.com/office/drawing/2014/main" id="{C8454367-2397-431C-A105-552A0E4B00D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4512925"/>
            <a:ext cx="11572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AutoShape 5">
            <a:extLst>
              <a:ext uri="{FF2B5EF4-FFF2-40B4-BE49-F238E27FC236}">
                <a16:creationId xmlns:a16="http://schemas.microsoft.com/office/drawing/2014/main" id="{C3A1B1D3-B763-4349-91CB-C6D264BBE7D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4512925"/>
            <a:ext cx="11572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AutoShape 5">
            <a:extLst>
              <a:ext uri="{FF2B5EF4-FFF2-40B4-BE49-F238E27FC236}">
                <a16:creationId xmlns:a16="http://schemas.microsoft.com/office/drawing/2014/main" id="{70C81854-C360-4CA9-8BE6-C28E7ECE115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4512925"/>
            <a:ext cx="11572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AutoShape 5">
            <a:extLst>
              <a:ext uri="{FF2B5EF4-FFF2-40B4-BE49-F238E27FC236}">
                <a16:creationId xmlns:a16="http://schemas.microsoft.com/office/drawing/2014/main" id="{A397386B-9137-427A-96DD-C9C8E791157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5568613"/>
            <a:ext cx="11572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AutoShape 5">
            <a:extLst>
              <a:ext uri="{FF2B5EF4-FFF2-40B4-BE49-F238E27FC236}">
                <a16:creationId xmlns:a16="http://schemas.microsoft.com/office/drawing/2014/main" id="{5FB1BBD0-DA5B-4F32-B00F-8C5D161025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5568613"/>
            <a:ext cx="11572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AutoShape 5">
            <a:extLst>
              <a:ext uri="{FF2B5EF4-FFF2-40B4-BE49-F238E27FC236}">
                <a16:creationId xmlns:a16="http://schemas.microsoft.com/office/drawing/2014/main" id="{5D2F0081-41E4-4016-B5E8-4BCF6664946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75" y="15568613"/>
            <a:ext cx="11572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A71C6B-63DA-4D5C-ADAC-930CA43EC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71539"/>
              </p:ext>
            </p:extLst>
          </p:nvPr>
        </p:nvGraphicFramePr>
        <p:xfrm>
          <a:off x="282136" y="1024191"/>
          <a:ext cx="10550778" cy="5425286"/>
        </p:xfrm>
        <a:graphic>
          <a:graphicData uri="http://schemas.openxmlformats.org/drawingml/2006/table">
            <a:tbl>
              <a:tblPr/>
              <a:tblGrid>
                <a:gridCol w="461505">
                  <a:extLst>
                    <a:ext uri="{9D8B030D-6E8A-4147-A177-3AD203B41FA5}">
                      <a16:colId xmlns:a16="http://schemas.microsoft.com/office/drawing/2014/main" val="4189138456"/>
                    </a:ext>
                  </a:extLst>
                </a:gridCol>
                <a:gridCol w="461505">
                  <a:extLst>
                    <a:ext uri="{9D8B030D-6E8A-4147-A177-3AD203B41FA5}">
                      <a16:colId xmlns:a16="http://schemas.microsoft.com/office/drawing/2014/main" val="3059147337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1912664864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3386711642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116423308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236735180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2517370541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3944082836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4217609982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2711812344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588574629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1060819711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3909039959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3178832380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2152705098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2221654094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623933363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3636758915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1051700171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1219436715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2409411867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4183343110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636505250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3524496017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3069390082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83600148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2876292274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131174785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3175191419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648283647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1109095120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1929895493"/>
                    </a:ext>
                  </a:extLst>
                </a:gridCol>
                <a:gridCol w="243814">
                  <a:extLst>
                    <a:ext uri="{9D8B030D-6E8A-4147-A177-3AD203B41FA5}">
                      <a16:colId xmlns:a16="http://schemas.microsoft.com/office/drawing/2014/main" val="368273820"/>
                    </a:ext>
                  </a:extLst>
                </a:gridCol>
                <a:gridCol w="119498">
                  <a:extLst>
                    <a:ext uri="{9D8B030D-6E8A-4147-A177-3AD203B41FA5}">
                      <a16:colId xmlns:a16="http://schemas.microsoft.com/office/drawing/2014/main" val="2031753478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332199030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2071897399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1576529435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2643226636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2731904878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2382206184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3640633276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4191591389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1924717686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683886429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3027316777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535517690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1874249305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3351935809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3858212908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3016032639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1191915803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2109455311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2103810980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1715018740"/>
                    </a:ext>
                  </a:extLst>
                </a:gridCol>
                <a:gridCol w="181656">
                  <a:extLst>
                    <a:ext uri="{9D8B030D-6E8A-4147-A177-3AD203B41FA5}">
                      <a16:colId xmlns:a16="http://schemas.microsoft.com/office/drawing/2014/main" val="1623600048"/>
                    </a:ext>
                  </a:extLst>
                </a:gridCol>
              </a:tblGrid>
              <a:tr h="151936"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WinS Key Enablers and Indicators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Cambodia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China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DPRK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Fiji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Indonesia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Lao PDR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Myanmar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Philippines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Timor Leste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Vanuatu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Vietnam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Afghanistan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Bangladesh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Bhutan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Nepal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Pakistan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Sri Lanka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886207"/>
                  </a:ext>
                </a:extLst>
              </a:tr>
              <a:tr h="16639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###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821631"/>
                  </a:ext>
                </a:extLst>
              </a:tr>
              <a:tr h="17373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Policy &amp; Planning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there a national policy on WinS?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F9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490995"/>
                  </a:ext>
                </a:extLst>
              </a:tr>
              <a:tr h="171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Are there clear national targets for WinS?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F9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F9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753661"/>
                  </a:ext>
                </a:extLst>
              </a:tr>
              <a:tr h="242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Are there clear roles and responsibilities for WinS?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F9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444721"/>
                  </a:ext>
                </a:extLst>
              </a:tr>
              <a:tr h="227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gender addressed in the national WinS policy?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F9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98313"/>
                  </a:ext>
                </a:extLst>
              </a:tr>
              <a:tr h="2495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accessibility addressed in the national WinS policy?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70089"/>
                  </a:ext>
                </a:extLst>
              </a:tr>
              <a:tr h="1859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Budget &amp; Expenditure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there a public sector budget line for WinS?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b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482294"/>
                  </a:ext>
                </a:extLst>
              </a:tr>
              <a:tr h="435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there adequate budget to support WinS improvement, operation, and maintenance?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b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913876"/>
                  </a:ext>
                </a:extLst>
              </a:tr>
              <a:tr h="359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Are schools in most need of WASH support given priority as reflected in expenditures?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006017"/>
                  </a:ext>
                </a:extLst>
              </a:tr>
              <a:tr h="3523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Monitoring &amp; Evaluation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WinS data reflected in the national Education Information System?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035116"/>
                  </a:ext>
                </a:extLst>
              </a:tr>
              <a:tr h="477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there a national WinS monitoring system that supports program management on all levels?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033135"/>
                  </a:ext>
                </a:extLst>
              </a:tr>
              <a:tr h="347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there a system for acknowledging WinS performance?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92585"/>
                  </a:ext>
                </a:extLst>
              </a:tr>
              <a:tr h="4062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Implementation Arrangements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Are actors sufficiently guided on how to manage and implement WinS in their respective units?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b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781502"/>
                  </a:ext>
                </a:extLst>
              </a:tr>
              <a:tr h="298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Are essential WinS commodities readily available?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889725"/>
                  </a:ext>
                </a:extLst>
              </a:tr>
              <a:tr h="4086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Capacity Development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Does the Ministry of Education have a plan or strategy for Human Capacity Development for WinS?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11076"/>
                  </a:ext>
                </a:extLst>
              </a:tr>
              <a:tr h="479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skills-based hygiene education/promotion included in the national curriculum and part of daily school life?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350486"/>
                  </a:ext>
                </a:extLst>
              </a:tr>
              <a:tr h="291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WinS included as part of education management training?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481735"/>
                  </a:ext>
                </a:extLst>
              </a:tr>
            </a:tbl>
          </a:graphicData>
        </a:graphic>
      </p:graphicFrame>
      <p:sp>
        <p:nvSpPr>
          <p:cNvPr id="94" name="AutoShape 5">
            <a:extLst>
              <a:ext uri="{FF2B5EF4-FFF2-40B4-BE49-F238E27FC236}">
                <a16:creationId xmlns:a16="http://schemas.microsoft.com/office/drawing/2014/main" id="{066C2308-F0B9-4AC2-BEE2-96FC4CCDA21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3898900"/>
            <a:ext cx="11572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AutoShape 5">
            <a:extLst>
              <a:ext uri="{FF2B5EF4-FFF2-40B4-BE49-F238E27FC236}">
                <a16:creationId xmlns:a16="http://schemas.microsoft.com/office/drawing/2014/main" id="{0B7D62F3-FBF7-47FD-875E-4991A513D0F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4348163"/>
            <a:ext cx="11572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AutoShape 5">
            <a:extLst>
              <a:ext uri="{FF2B5EF4-FFF2-40B4-BE49-F238E27FC236}">
                <a16:creationId xmlns:a16="http://schemas.microsoft.com/office/drawing/2014/main" id="{A7C0000B-F03D-4FFC-BC41-45EB7A62A24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4348163"/>
            <a:ext cx="11572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AutoShape 5">
            <a:extLst>
              <a:ext uri="{FF2B5EF4-FFF2-40B4-BE49-F238E27FC236}">
                <a16:creationId xmlns:a16="http://schemas.microsoft.com/office/drawing/2014/main" id="{56CCB184-CA3B-4A3E-A31D-A1F276DF7D9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4979988"/>
            <a:ext cx="11572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AutoShape 5">
            <a:extLst>
              <a:ext uri="{FF2B5EF4-FFF2-40B4-BE49-F238E27FC236}">
                <a16:creationId xmlns:a16="http://schemas.microsoft.com/office/drawing/2014/main" id="{9638E862-E0A5-4476-8BA3-500FF3C3EF6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4979988"/>
            <a:ext cx="11572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AutoShape 5">
            <a:extLst>
              <a:ext uri="{FF2B5EF4-FFF2-40B4-BE49-F238E27FC236}">
                <a16:creationId xmlns:a16="http://schemas.microsoft.com/office/drawing/2014/main" id="{CCCC5501-AA2F-46A6-843F-1E6105BAE47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5575300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AutoShape 5">
            <a:extLst>
              <a:ext uri="{FF2B5EF4-FFF2-40B4-BE49-F238E27FC236}">
                <a16:creationId xmlns:a16="http://schemas.microsoft.com/office/drawing/2014/main" id="{57B7D4A2-F59F-4768-9096-57FF4E181E3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5575300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AutoShape 5">
            <a:extLst>
              <a:ext uri="{FF2B5EF4-FFF2-40B4-BE49-F238E27FC236}">
                <a16:creationId xmlns:a16="http://schemas.microsoft.com/office/drawing/2014/main" id="{30F05B0E-2C84-4BA7-9826-E4D272A9CE9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5575300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2" name="AutoShape 5">
            <a:extLst>
              <a:ext uri="{FF2B5EF4-FFF2-40B4-BE49-F238E27FC236}">
                <a16:creationId xmlns:a16="http://schemas.microsoft.com/office/drawing/2014/main" id="{49BF8C8D-1194-4507-9034-90520037450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6223000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AutoShape 5">
            <a:extLst>
              <a:ext uri="{FF2B5EF4-FFF2-40B4-BE49-F238E27FC236}">
                <a16:creationId xmlns:a16="http://schemas.microsoft.com/office/drawing/2014/main" id="{744D9CD4-F010-4FF5-BEC0-5348E17E8E4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6223000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AutoShape 5">
            <a:extLst>
              <a:ext uri="{FF2B5EF4-FFF2-40B4-BE49-F238E27FC236}">
                <a16:creationId xmlns:a16="http://schemas.microsoft.com/office/drawing/2014/main" id="{ABBCA214-2FD9-4BE8-B467-D7F9A070C92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6223000"/>
            <a:ext cx="11572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AutoShape 5">
            <a:extLst>
              <a:ext uri="{FF2B5EF4-FFF2-40B4-BE49-F238E27FC236}">
                <a16:creationId xmlns:a16="http://schemas.microsoft.com/office/drawing/2014/main" id="{A0695DED-8BF0-4C94-8118-070AA5F9D78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6708775"/>
            <a:ext cx="1157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AutoShape 5">
            <a:extLst>
              <a:ext uri="{FF2B5EF4-FFF2-40B4-BE49-F238E27FC236}">
                <a16:creationId xmlns:a16="http://schemas.microsoft.com/office/drawing/2014/main" id="{1A35D227-1096-445E-826E-9EAABAA158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6708775"/>
            <a:ext cx="1157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AutoShape 5">
            <a:extLst>
              <a:ext uri="{FF2B5EF4-FFF2-40B4-BE49-F238E27FC236}">
                <a16:creationId xmlns:a16="http://schemas.microsoft.com/office/drawing/2014/main" id="{9E47FDC2-01F2-4997-8B81-400FA87CAC0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6708775"/>
            <a:ext cx="1157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AutoShape 5">
            <a:extLst>
              <a:ext uri="{FF2B5EF4-FFF2-40B4-BE49-F238E27FC236}">
                <a16:creationId xmlns:a16="http://schemas.microsoft.com/office/drawing/2014/main" id="{742561C3-CF4A-45FD-BB59-73530344AE3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7577138"/>
            <a:ext cx="11572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AutoShape 5">
            <a:extLst>
              <a:ext uri="{FF2B5EF4-FFF2-40B4-BE49-F238E27FC236}">
                <a16:creationId xmlns:a16="http://schemas.microsoft.com/office/drawing/2014/main" id="{D71A0EF0-6D3D-453C-9E9B-DBA30D2646D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7577138"/>
            <a:ext cx="11572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AutoShape 5">
            <a:extLst>
              <a:ext uri="{FF2B5EF4-FFF2-40B4-BE49-F238E27FC236}">
                <a16:creationId xmlns:a16="http://schemas.microsoft.com/office/drawing/2014/main" id="{457C1EDF-C881-481A-8791-1308A3CE572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7577138"/>
            <a:ext cx="11572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AutoShape 5">
            <a:extLst>
              <a:ext uri="{FF2B5EF4-FFF2-40B4-BE49-F238E27FC236}">
                <a16:creationId xmlns:a16="http://schemas.microsoft.com/office/drawing/2014/main" id="{FFCBCFE2-16C5-41BB-928D-83B0849466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8707438"/>
            <a:ext cx="11572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AutoShape 5">
            <a:extLst>
              <a:ext uri="{FF2B5EF4-FFF2-40B4-BE49-F238E27FC236}">
                <a16:creationId xmlns:a16="http://schemas.microsoft.com/office/drawing/2014/main" id="{9CE4C76C-4FD1-46B2-B3ED-1BCCC88BE36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8707438"/>
            <a:ext cx="11572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AutoShape 5">
            <a:extLst>
              <a:ext uri="{FF2B5EF4-FFF2-40B4-BE49-F238E27FC236}">
                <a16:creationId xmlns:a16="http://schemas.microsoft.com/office/drawing/2014/main" id="{53099013-0B33-4414-A865-5360D74D9AB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8707438"/>
            <a:ext cx="11572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AutoShape 5">
            <a:extLst>
              <a:ext uri="{FF2B5EF4-FFF2-40B4-BE49-F238E27FC236}">
                <a16:creationId xmlns:a16="http://schemas.microsoft.com/office/drawing/2014/main" id="{B2CF2616-5BEF-44D5-99EA-3F7E9B62A0E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9640888"/>
            <a:ext cx="1157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AutoShape 5">
            <a:extLst>
              <a:ext uri="{FF2B5EF4-FFF2-40B4-BE49-F238E27FC236}">
                <a16:creationId xmlns:a16="http://schemas.microsoft.com/office/drawing/2014/main" id="{51DF0171-A86C-42A3-98D5-EE2FA800F14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9640888"/>
            <a:ext cx="1157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AutoShape 5">
            <a:extLst>
              <a:ext uri="{FF2B5EF4-FFF2-40B4-BE49-F238E27FC236}">
                <a16:creationId xmlns:a16="http://schemas.microsoft.com/office/drawing/2014/main" id="{8C82BB4C-446C-41F6-962C-05696B2EE9E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9640888"/>
            <a:ext cx="1157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AutoShape 5">
            <a:extLst>
              <a:ext uri="{FF2B5EF4-FFF2-40B4-BE49-F238E27FC236}">
                <a16:creationId xmlns:a16="http://schemas.microsoft.com/office/drawing/2014/main" id="{0B8EE39D-2C84-4E3F-B5D2-554495C1B48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0558463"/>
            <a:ext cx="11572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AutoShape 5">
            <a:extLst>
              <a:ext uri="{FF2B5EF4-FFF2-40B4-BE49-F238E27FC236}">
                <a16:creationId xmlns:a16="http://schemas.microsoft.com/office/drawing/2014/main" id="{57E1EDD0-A64B-491E-9EBD-FA2697F128A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0558463"/>
            <a:ext cx="11572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AutoShape 5">
            <a:extLst>
              <a:ext uri="{FF2B5EF4-FFF2-40B4-BE49-F238E27FC236}">
                <a16:creationId xmlns:a16="http://schemas.microsoft.com/office/drawing/2014/main" id="{339AD5F9-4EA3-42D6-975D-FAEA8DA3BDB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0558463"/>
            <a:ext cx="11572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AutoShape 5">
            <a:extLst>
              <a:ext uri="{FF2B5EF4-FFF2-40B4-BE49-F238E27FC236}">
                <a16:creationId xmlns:a16="http://schemas.microsoft.com/office/drawing/2014/main" id="{4F4E23F8-E2EA-4AD0-BDD4-07AABE59212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1801475"/>
            <a:ext cx="11572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AutoShape 5">
            <a:extLst>
              <a:ext uri="{FF2B5EF4-FFF2-40B4-BE49-F238E27FC236}">
                <a16:creationId xmlns:a16="http://schemas.microsoft.com/office/drawing/2014/main" id="{A90D6011-0EA6-41AF-847F-3B5B6014F58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1801475"/>
            <a:ext cx="11572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AutoShape 5">
            <a:extLst>
              <a:ext uri="{FF2B5EF4-FFF2-40B4-BE49-F238E27FC236}">
                <a16:creationId xmlns:a16="http://schemas.microsoft.com/office/drawing/2014/main" id="{F39704B5-4D1E-41F8-BBB4-AA150852091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1801475"/>
            <a:ext cx="11572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AutoShape 5">
            <a:extLst>
              <a:ext uri="{FF2B5EF4-FFF2-40B4-BE49-F238E27FC236}">
                <a16:creationId xmlns:a16="http://schemas.microsoft.com/office/drawing/2014/main" id="{1B3A4FED-E9A1-4EC9-9DC2-2117B70CE31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2703175"/>
            <a:ext cx="11572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AutoShape 5">
            <a:extLst>
              <a:ext uri="{FF2B5EF4-FFF2-40B4-BE49-F238E27FC236}">
                <a16:creationId xmlns:a16="http://schemas.microsoft.com/office/drawing/2014/main" id="{30DF315C-F9EB-4D54-9601-6D2EE31A57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2703175"/>
            <a:ext cx="11572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AutoShape 5">
            <a:extLst>
              <a:ext uri="{FF2B5EF4-FFF2-40B4-BE49-F238E27FC236}">
                <a16:creationId xmlns:a16="http://schemas.microsoft.com/office/drawing/2014/main" id="{96BB44DA-8308-4B34-BFCF-93258D7F483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2703175"/>
            <a:ext cx="11572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AutoShape 5">
            <a:extLst>
              <a:ext uri="{FF2B5EF4-FFF2-40B4-BE49-F238E27FC236}">
                <a16:creationId xmlns:a16="http://schemas.microsoft.com/office/drawing/2014/main" id="{D663CA47-115C-4906-8ED4-00C5CB46763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3666788"/>
            <a:ext cx="1157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AutoShape 5">
            <a:extLst>
              <a:ext uri="{FF2B5EF4-FFF2-40B4-BE49-F238E27FC236}">
                <a16:creationId xmlns:a16="http://schemas.microsoft.com/office/drawing/2014/main" id="{375B2880-7480-42B9-8A2B-70F8A161F8B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3666788"/>
            <a:ext cx="1157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AutoShape 5">
            <a:extLst>
              <a:ext uri="{FF2B5EF4-FFF2-40B4-BE49-F238E27FC236}">
                <a16:creationId xmlns:a16="http://schemas.microsoft.com/office/drawing/2014/main" id="{72144200-60A8-49F7-A8F7-44744334322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3666788"/>
            <a:ext cx="1157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AutoShape 5">
            <a:extLst>
              <a:ext uri="{FF2B5EF4-FFF2-40B4-BE49-F238E27FC236}">
                <a16:creationId xmlns:a16="http://schemas.microsoft.com/office/drawing/2014/main" id="{C8454367-2397-431C-A105-552A0E4B00D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4531975"/>
            <a:ext cx="11572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AutoShape 5">
            <a:extLst>
              <a:ext uri="{FF2B5EF4-FFF2-40B4-BE49-F238E27FC236}">
                <a16:creationId xmlns:a16="http://schemas.microsoft.com/office/drawing/2014/main" id="{C3A1B1D3-B763-4349-91CB-C6D264BBE7D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4531975"/>
            <a:ext cx="11572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AutoShape 5">
            <a:extLst>
              <a:ext uri="{FF2B5EF4-FFF2-40B4-BE49-F238E27FC236}">
                <a16:creationId xmlns:a16="http://schemas.microsoft.com/office/drawing/2014/main" id="{70C81854-C360-4CA9-8BE6-C28E7ECE115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4531975"/>
            <a:ext cx="11572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AutoShape 5">
            <a:extLst>
              <a:ext uri="{FF2B5EF4-FFF2-40B4-BE49-F238E27FC236}">
                <a16:creationId xmlns:a16="http://schemas.microsoft.com/office/drawing/2014/main" id="{A397386B-9137-427A-96DD-C9C8E791157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5595600"/>
            <a:ext cx="11572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AutoShape 5">
            <a:extLst>
              <a:ext uri="{FF2B5EF4-FFF2-40B4-BE49-F238E27FC236}">
                <a16:creationId xmlns:a16="http://schemas.microsoft.com/office/drawing/2014/main" id="{5FB1BBD0-DA5B-4F32-B00F-8C5D161025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5595600"/>
            <a:ext cx="11572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AutoShape 5">
            <a:extLst>
              <a:ext uri="{FF2B5EF4-FFF2-40B4-BE49-F238E27FC236}">
                <a16:creationId xmlns:a16="http://schemas.microsoft.com/office/drawing/2014/main" id="{5D2F0081-41E4-4016-B5E8-4BCF6664946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25700" y="15595600"/>
            <a:ext cx="11572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5" name="Content Placeholder 21">
            <a:extLst>
              <a:ext uri="{FF2B5EF4-FFF2-40B4-BE49-F238E27FC236}">
                <a16:creationId xmlns:a16="http://schemas.microsoft.com/office/drawing/2014/main" id="{45904AAB-8B23-4EFC-8592-854BEF5D5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30" y="66541"/>
            <a:ext cx="1159618" cy="11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5A3C1-92FE-42CF-8ACE-D677075F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76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Notable Country Innovations: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79ECC-11AD-4703-9899-C8B78A22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60" y="1434148"/>
            <a:ext cx="10515600" cy="5398135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>
                <a:solidFill>
                  <a:srgbClr val="7030A0"/>
                </a:solidFill>
              </a:rPr>
              <a:t>MOOCs for WinS Capacity </a:t>
            </a:r>
            <a:r>
              <a:rPr lang="en-US" sz="2900" dirty="0"/>
              <a:t>Development at scale </a:t>
            </a:r>
            <a:r>
              <a:rPr lang="en-US" sz="2900" b="1" dirty="0"/>
              <a:t>(Philippines</a:t>
            </a:r>
            <a:r>
              <a:rPr lang="en-US" sz="2900" dirty="0"/>
              <a:t>), </a:t>
            </a:r>
          </a:p>
          <a:p>
            <a:r>
              <a:rPr lang="en-US" sz="2900" dirty="0" err="1"/>
              <a:t>WinS</a:t>
            </a:r>
            <a:r>
              <a:rPr lang="en-US" sz="2900" dirty="0"/>
              <a:t> is a pillar of "OK </a:t>
            </a:r>
            <a:r>
              <a:rPr lang="en-US" sz="2900" dirty="0" err="1"/>
              <a:t>sa</a:t>
            </a:r>
            <a:r>
              <a:rPr lang="en-US" sz="2900" dirty="0"/>
              <a:t> DepEd" (a convergence of priority programs for school health in Philippines)</a:t>
            </a:r>
          </a:p>
          <a:p>
            <a:r>
              <a:rPr lang="en-US" sz="2900" b="1" dirty="0">
                <a:solidFill>
                  <a:srgbClr val="7030A0"/>
                </a:solidFill>
              </a:rPr>
              <a:t>National and Regional WinS Learning  Exchanges </a:t>
            </a:r>
            <a:r>
              <a:rPr lang="en-US" sz="2900" dirty="0"/>
              <a:t>(Philippines)</a:t>
            </a:r>
          </a:p>
          <a:p>
            <a:r>
              <a:rPr lang="en-US" sz="2900" dirty="0"/>
              <a:t>Piloting of several innovations on WinS (e.g., </a:t>
            </a:r>
            <a:r>
              <a:rPr lang="en-US" sz="2900" b="1" dirty="0">
                <a:solidFill>
                  <a:srgbClr val="7030A0"/>
                </a:solidFill>
              </a:rPr>
              <a:t>nudges, MHM lesson plans, tools for Operation and Maintenance)</a:t>
            </a:r>
          </a:p>
          <a:p>
            <a:r>
              <a:rPr lang="en-US" sz="2900" dirty="0"/>
              <a:t>Introduction </a:t>
            </a:r>
            <a:r>
              <a:rPr lang="en-US" sz="2900" b="1" dirty="0">
                <a:solidFill>
                  <a:srgbClr val="7030A0"/>
                </a:solidFill>
              </a:rPr>
              <a:t>of portable handwashing stations to the Ministry of Health </a:t>
            </a:r>
            <a:r>
              <a:rPr lang="en-US" sz="2900" b="1" dirty="0"/>
              <a:t>(Fiji)</a:t>
            </a:r>
          </a:p>
          <a:p>
            <a:r>
              <a:rPr lang="en-US" sz="2900" b="1" dirty="0">
                <a:solidFill>
                  <a:srgbClr val="7030A0"/>
                </a:solidFill>
              </a:rPr>
              <a:t>Guidelines developed for local executives </a:t>
            </a:r>
            <a:r>
              <a:rPr lang="en-US" sz="2900" dirty="0"/>
              <a:t>(Mayor, Head of Education) to achieve 1 star and School-based management guidelines </a:t>
            </a:r>
            <a:r>
              <a:rPr lang="en-US" sz="2900" b="1" dirty="0"/>
              <a:t>(Indonesia)</a:t>
            </a:r>
          </a:p>
          <a:p>
            <a:r>
              <a:rPr lang="en-US" sz="2900" dirty="0"/>
              <a:t>Mobile data </a:t>
            </a:r>
            <a:r>
              <a:rPr lang="en-US" sz="2900" b="1" dirty="0">
                <a:solidFill>
                  <a:srgbClr val="7030A0"/>
                </a:solidFill>
              </a:rPr>
              <a:t>collection tool tested in for WinS monitoring </a:t>
            </a:r>
            <a:r>
              <a:rPr lang="en-US" sz="2900" b="1" dirty="0"/>
              <a:t>(Myanmar)</a:t>
            </a:r>
          </a:p>
          <a:p>
            <a:r>
              <a:rPr lang="en-US" sz="2900" b="1" dirty="0">
                <a:solidFill>
                  <a:srgbClr val="7030A0"/>
                </a:solidFill>
              </a:rPr>
              <a:t>MHM facilities in school toilet for girls </a:t>
            </a:r>
            <a:r>
              <a:rPr lang="en-US" sz="2900" b="1" dirty="0"/>
              <a:t>(Timor </a:t>
            </a:r>
            <a:r>
              <a:rPr lang="en-US" sz="2900" b="1" dirty="0" err="1"/>
              <a:t>Leste</a:t>
            </a:r>
            <a:r>
              <a:rPr lang="en-US" sz="2900" b="1" dirty="0"/>
              <a:t>)</a:t>
            </a:r>
          </a:p>
          <a:p>
            <a:r>
              <a:rPr lang="en-US" sz="2900" dirty="0"/>
              <a:t>Low cost handwashing stations based on ROSA regional Innovation Challenge now implemented in 4 districts and upgrading pit/aqua privy toilets to hygienic pour flush toilet using STAO pans </a:t>
            </a:r>
            <a:r>
              <a:rPr lang="en-US" sz="2900" b="1" dirty="0"/>
              <a:t>(Bhutan)</a:t>
            </a:r>
          </a:p>
          <a:p>
            <a:r>
              <a:rPr lang="en-US" sz="2900" dirty="0"/>
              <a:t>Good practices of other WinS approaches (</a:t>
            </a:r>
            <a:r>
              <a:rPr lang="en-US" sz="2900" b="1" dirty="0">
                <a:solidFill>
                  <a:srgbClr val="7030A0"/>
                </a:solidFill>
              </a:rPr>
              <a:t>Three star/Blue school/7 FATS</a:t>
            </a:r>
            <a:r>
              <a:rPr lang="en-US" sz="2900" dirty="0"/>
              <a:t>) incorporated in Three Star approach to WinS programming and DRR/Emergency preparedness </a:t>
            </a:r>
            <a:r>
              <a:rPr lang="en-US" sz="2900" b="1" dirty="0"/>
              <a:t>(Nepal) </a:t>
            </a:r>
          </a:p>
          <a:p>
            <a:r>
              <a:rPr lang="en-US" sz="2900" b="1" dirty="0">
                <a:solidFill>
                  <a:srgbClr val="7030A0"/>
                </a:solidFill>
              </a:rPr>
              <a:t>Improved “existing” school accreditation system introducing specific parameters </a:t>
            </a:r>
            <a:r>
              <a:rPr lang="en-US" sz="2900" dirty="0"/>
              <a:t>for WASH operation and maintenance and Students’ competencies &amp; practices </a:t>
            </a:r>
            <a:r>
              <a:rPr lang="en-US" sz="2900" b="1" dirty="0"/>
              <a:t>(Sri Lanka) 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C11A2C-607A-492F-89F4-3F07E9975015}"/>
              </a:ext>
            </a:extLst>
          </p:cNvPr>
          <p:cNvSpPr/>
          <p:nvPr/>
        </p:nvSpPr>
        <p:spPr>
          <a:xfrm>
            <a:off x="0" y="1076212"/>
            <a:ext cx="10571297" cy="2718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21">
            <a:extLst>
              <a:ext uri="{FF2B5EF4-FFF2-40B4-BE49-F238E27FC236}">
                <a16:creationId xmlns:a16="http://schemas.microsoft.com/office/drawing/2014/main" id="{70FA4E6B-A9AA-4568-8005-F0273A9E3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6540"/>
            <a:ext cx="1578948" cy="14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5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510F-3AF5-448F-B3C0-8A8715A8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312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Way Forward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3420-BACF-433B-BF69-BB43D064B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564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Implementation of WASH Bottleneck Analysis on WinS; </a:t>
            </a:r>
          </a:p>
          <a:p>
            <a:r>
              <a:rPr lang="en-US" dirty="0"/>
              <a:t>Mainstreaming of WinS within the Education sector’s review processes like Joint Action Review (JAR); </a:t>
            </a:r>
          </a:p>
          <a:p>
            <a:r>
              <a:rPr lang="en-US" dirty="0"/>
              <a:t>Increased advocacy for budget and financing for WinS sustainability and at scale implementation; </a:t>
            </a:r>
          </a:p>
          <a:p>
            <a:r>
              <a:rPr lang="en-US" dirty="0"/>
              <a:t>Engagement of Private Sectors for continuity of supplies and market access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192C8-3CD9-4C1A-9601-D41DE9E70F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080" y="1825625"/>
            <a:ext cx="5359909" cy="2861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0144B-1AF6-4E07-828D-7EF8764154F7}"/>
              </a:ext>
            </a:extLst>
          </p:cNvPr>
          <p:cNvSpPr txBox="1"/>
          <p:nvPr/>
        </p:nvSpPr>
        <p:spPr>
          <a:xfrm>
            <a:off x="8662707" y="1204159"/>
            <a:ext cx="170269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User Resources</a:t>
            </a:r>
          </a:p>
        </p:txBody>
      </p:sp>
      <p:sp>
        <p:nvSpPr>
          <p:cNvPr id="6" name="Left Arrow 7">
            <a:extLst>
              <a:ext uri="{FF2B5EF4-FFF2-40B4-BE49-F238E27FC236}">
                <a16:creationId xmlns:a16="http://schemas.microsoft.com/office/drawing/2014/main" id="{E66EAF01-2CE1-4073-8061-F514B41B4256}"/>
              </a:ext>
            </a:extLst>
          </p:cNvPr>
          <p:cNvSpPr/>
          <p:nvPr/>
        </p:nvSpPr>
        <p:spPr>
          <a:xfrm rot="16200000">
            <a:off x="9363954" y="1569366"/>
            <a:ext cx="626506" cy="64806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E1C05-3562-4CD8-90CA-D150ACA17F55}"/>
              </a:ext>
            </a:extLst>
          </p:cNvPr>
          <p:cNvSpPr/>
          <p:nvPr/>
        </p:nvSpPr>
        <p:spPr>
          <a:xfrm>
            <a:off x="7899928" y="4822095"/>
            <a:ext cx="3554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www.washbat.org</a:t>
            </a:r>
            <a:r>
              <a:rPr lang="en-US" sz="3200" dirty="0"/>
              <a:t> </a:t>
            </a:r>
          </a:p>
        </p:txBody>
      </p:sp>
      <p:pic>
        <p:nvPicPr>
          <p:cNvPr id="8" name="Content Placeholder 21">
            <a:extLst>
              <a:ext uri="{FF2B5EF4-FFF2-40B4-BE49-F238E27FC236}">
                <a16:creationId xmlns:a16="http://schemas.microsoft.com/office/drawing/2014/main" id="{A725AFE8-7F99-43CA-8C46-DA1130E28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6540"/>
            <a:ext cx="1578948" cy="143917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0ED085-F56B-4DDD-9DA4-F66DBC82F82F}"/>
              </a:ext>
            </a:extLst>
          </p:cNvPr>
          <p:cNvSpPr/>
          <p:nvPr/>
        </p:nvSpPr>
        <p:spPr>
          <a:xfrm>
            <a:off x="0" y="864799"/>
            <a:ext cx="10571297" cy="2718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3"/>
          <a:stretch/>
        </p:blipFill>
        <p:spPr>
          <a:xfrm>
            <a:off x="0" y="-812783"/>
            <a:ext cx="12192000" cy="81076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4753" y="-13092"/>
            <a:ext cx="3024147" cy="2312799"/>
          </a:xfrm>
          <a:prstGeom prst="rect">
            <a:avLst/>
          </a:prstGeom>
          <a:solidFill>
            <a:srgbClr val="264A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1053" y="6344420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09601" y="2106900"/>
            <a:ext cx="10606615" cy="372533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33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91688" y="788799"/>
            <a:ext cx="302414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267" b="1" dirty="0">
                <a:solidFill>
                  <a:schemeClr val="bg1"/>
                </a:solidFill>
                <a:latin typeface="+mn-lt"/>
              </a:rPr>
              <a:t>Thank You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16200000">
            <a:off x="10969718" y="5472800"/>
            <a:ext cx="1190338" cy="23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933" dirty="0">
                <a:solidFill>
                  <a:srgbClr val="FFFFFF"/>
                </a:solidFill>
              </a:rPr>
              <a:t>© UNICEF/Myanmar</a:t>
            </a:r>
          </a:p>
        </p:txBody>
      </p:sp>
    </p:spTree>
    <p:extLst>
      <p:ext uri="{BB962C8B-B14F-4D97-AF65-F5344CB8AC3E}">
        <p14:creationId xmlns:p14="http://schemas.microsoft.com/office/powerpoint/2010/main" val="383846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9753600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Session Objective</a:t>
            </a:r>
            <a:endParaRPr lang="en-SG" b="1" dirty="0">
              <a:solidFill>
                <a:srgbClr val="7030A0"/>
              </a:solidFill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52" y="111918"/>
            <a:ext cx="1802968" cy="18319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E8197B3-5B8D-48AC-B3CB-D80522E78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160"/>
              </p:ext>
            </p:extLst>
          </p:nvPr>
        </p:nvGraphicFramePr>
        <p:xfrm>
          <a:off x="720014" y="1905001"/>
          <a:ext cx="703206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AB90775-75FA-4BF5-9CBC-881E5C3E9D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381971"/>
              </p:ext>
            </p:extLst>
          </p:nvPr>
        </p:nvGraphicFramePr>
        <p:xfrm>
          <a:off x="7883402" y="1905001"/>
          <a:ext cx="362712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4B5E40C-AAFF-497A-9C36-ED44FDA26C7A}"/>
              </a:ext>
            </a:extLst>
          </p:cNvPr>
          <p:cNvSpPr txBox="1"/>
          <p:nvPr/>
        </p:nvSpPr>
        <p:spPr>
          <a:xfrm>
            <a:off x="4006308" y="3259153"/>
            <a:ext cx="3605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Critical Challenges </a:t>
            </a:r>
            <a:r>
              <a:rPr lang="en-US" sz="2400" dirty="0"/>
              <a:t>(Bottlenecks) </a:t>
            </a:r>
            <a:r>
              <a:rPr lang="en-US" sz="2400" b="1" dirty="0"/>
              <a:t>remain </a:t>
            </a:r>
            <a:r>
              <a:rPr lang="en-US" sz="2400" dirty="0"/>
              <a:t>in the </a:t>
            </a:r>
            <a:r>
              <a:rPr lang="en-US" sz="2400" b="1" dirty="0"/>
              <a:t>WinS Enabling Environment </a:t>
            </a:r>
            <a:r>
              <a:rPr lang="en-US" sz="2400" dirty="0"/>
              <a:t>to further strengthen WinS in respective countries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0445CA-067D-4ECF-86DB-66AEDD93C1EC}"/>
              </a:ext>
            </a:extLst>
          </p:cNvPr>
          <p:cNvSpPr/>
          <p:nvPr/>
        </p:nvSpPr>
        <p:spPr>
          <a:xfrm>
            <a:off x="0" y="1371600"/>
            <a:ext cx="9977552" cy="3190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278"/>
            <a:ext cx="9133840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Evolution of ILE on WinS </a:t>
            </a:r>
            <a:endParaRPr lang="en-SG" b="1" dirty="0">
              <a:solidFill>
                <a:srgbClr val="7030A0"/>
              </a:solidFill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52" y="111918"/>
            <a:ext cx="1802968" cy="18319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4B37EDA4-1DD4-444A-8450-986FC2BA0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69000"/>
              </p:ext>
            </p:extLst>
          </p:nvPr>
        </p:nvGraphicFramePr>
        <p:xfrm>
          <a:off x="409433" y="1600201"/>
          <a:ext cx="11600597" cy="470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2C3AA9F-BAE9-4ACC-A783-DBE73201311D}"/>
              </a:ext>
            </a:extLst>
          </p:cNvPr>
          <p:cNvSpPr txBox="1"/>
          <p:nvPr/>
        </p:nvSpPr>
        <p:spPr>
          <a:xfrm rot="18431859">
            <a:off x="7743216" y="4425644"/>
            <a:ext cx="1429966" cy="1882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b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2017 Nay Pyi Taw Traffic Light monitoring in WinS EE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2AE572-8402-4C5F-9383-AE0291990428}"/>
              </a:ext>
            </a:extLst>
          </p:cNvPr>
          <p:cNvSpPr/>
          <p:nvPr/>
        </p:nvSpPr>
        <p:spPr>
          <a:xfrm>
            <a:off x="0" y="1371600"/>
            <a:ext cx="9977552" cy="3190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3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34930" cy="1426528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What did we commit in 2017 ILE?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6460622"/>
              </p:ext>
            </p:extLst>
          </p:nvPr>
        </p:nvGraphicFramePr>
        <p:xfrm>
          <a:off x="1427700" y="1176792"/>
          <a:ext cx="10252765" cy="568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9EDF199-D81C-467A-9E86-73B46A311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64" y="2385751"/>
            <a:ext cx="1847636" cy="2594283"/>
          </a:xfrm>
          <a:prstGeom prst="rect">
            <a:avLst/>
          </a:prstGeom>
        </p:spPr>
      </p:pic>
      <p:pic>
        <p:nvPicPr>
          <p:cNvPr id="7" name="Content Placeholder 21">
            <a:extLst>
              <a:ext uri="{FF2B5EF4-FFF2-40B4-BE49-F238E27FC236}">
                <a16:creationId xmlns:a16="http://schemas.microsoft.com/office/drawing/2014/main" id="{B2D66517-E469-49DC-9550-431579EED0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300" y="0"/>
            <a:ext cx="1473654" cy="14973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874897-44CD-435E-B25F-ABB2E156EBE0}"/>
              </a:ext>
            </a:extLst>
          </p:cNvPr>
          <p:cNvSpPr/>
          <p:nvPr/>
        </p:nvSpPr>
        <p:spPr>
          <a:xfrm>
            <a:off x="0" y="1052665"/>
            <a:ext cx="10764300" cy="24825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44430" y="61706"/>
            <a:ext cx="6037072" cy="15707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How did we progress?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491" y="1860309"/>
            <a:ext cx="6380882" cy="4510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3E5053"/>
              </a:buClr>
              <a:buFont typeface="Arial" panose="020B0604020202020204" pitchFamily="34" charset="0"/>
              <a:buChar char="•"/>
            </a:pPr>
            <a:r>
              <a:rPr lang="en-US" dirty="0"/>
              <a:t>Overall, </a:t>
            </a:r>
            <a:r>
              <a:rPr lang="en-US" b="1" dirty="0">
                <a:solidFill>
                  <a:srgbClr val="7030A0"/>
                </a:solidFill>
              </a:rPr>
              <a:t>very good progress has been observed in policy and planning EE building block in most countries</a:t>
            </a:r>
            <a:r>
              <a:rPr lang="en-US" dirty="0">
                <a:solidFill>
                  <a:srgbClr val="7030A0"/>
                </a:solidFill>
              </a:rPr>
              <a:t>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3E505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3E5053"/>
              </a:buClr>
              <a:buFont typeface="Arial" panose="020B0604020202020204" pitchFamily="34" charset="0"/>
              <a:buChar char="•"/>
            </a:pPr>
            <a:r>
              <a:rPr lang="en-US" dirty="0"/>
              <a:t>Significant progress has been noted in </a:t>
            </a:r>
            <a:r>
              <a:rPr lang="en-US" b="1" dirty="0">
                <a:solidFill>
                  <a:srgbClr val="7030A0"/>
                </a:solidFill>
              </a:rPr>
              <a:t>the monitoring and evaluation domain with many countries reporting good EMIS</a:t>
            </a:r>
            <a:r>
              <a:rPr lang="en-US" dirty="0"/>
              <a:t>;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3E505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3E5053"/>
              </a:buClr>
              <a:buFont typeface="Arial" panose="020B0604020202020204" pitchFamily="34" charset="0"/>
              <a:buChar char="•"/>
            </a:pPr>
            <a:r>
              <a:rPr lang="en-US" dirty="0"/>
              <a:t>Good Progress has also been made in </a:t>
            </a:r>
            <a:r>
              <a:rPr lang="en-US" b="1" dirty="0">
                <a:solidFill>
                  <a:srgbClr val="7030A0"/>
                </a:solidFill>
              </a:rPr>
              <a:t>capacity development with hygiene education integrated in national </a:t>
            </a:r>
            <a:r>
              <a:rPr lang="en-US" dirty="0"/>
              <a:t>curriculum in most countries;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3E505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3E5053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</a:rPr>
              <a:t>Implementation arrangements is constrained </a:t>
            </a:r>
            <a:r>
              <a:rPr lang="en-US" dirty="0"/>
              <a:t>in most countries with a lack of essential commodities for WinS  ;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3E505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3E50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6600"/>
                </a:solidFill>
              </a:rPr>
              <a:t>Budget and expenditure </a:t>
            </a:r>
            <a:r>
              <a:rPr lang="en-US" dirty="0"/>
              <a:t>continues to be the most constrained in many countries;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3E505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3E505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3E5053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A picture containing tree, person&#10;&#10;Description generated with very high confidence">
            <a:extLst>
              <a:ext uri="{FF2B5EF4-FFF2-40B4-BE49-F238E27FC236}">
                <a16:creationId xmlns:a16="http://schemas.microsoft.com/office/drawing/2014/main" id="{E0B4A42B-A462-4020-A773-975451F46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649" y="520855"/>
            <a:ext cx="1995786" cy="2678909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06DA82C-AB20-4E7C-A635-97C6EC00E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920" y="520855"/>
            <a:ext cx="2022575" cy="2678909"/>
          </a:xfrm>
          <a:prstGeom prst="rect">
            <a:avLst/>
          </a:prstGeom>
        </p:spPr>
      </p:pic>
      <p:pic>
        <p:nvPicPr>
          <p:cNvPr id="2" name="Picture 1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775F7758-DCDB-4B97-B647-5EF4576F3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821" y="3691411"/>
            <a:ext cx="2116338" cy="2678909"/>
          </a:xfrm>
          <a:prstGeom prst="rect">
            <a:avLst/>
          </a:prstGeom>
        </p:spPr>
      </p:pic>
      <p:pic>
        <p:nvPicPr>
          <p:cNvPr id="4" name="Picture 3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25D6339A-6BB2-48E0-8C8C-FCF7B2321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6207" y="3658236"/>
            <a:ext cx="2451201" cy="2678909"/>
          </a:xfrm>
          <a:prstGeom prst="rect">
            <a:avLst/>
          </a:prstGeom>
        </p:spPr>
      </p:pic>
      <p:pic>
        <p:nvPicPr>
          <p:cNvPr id="50" name="Content Placeholder 21">
            <a:extLst>
              <a:ext uri="{FF2B5EF4-FFF2-40B4-BE49-F238E27FC236}">
                <a16:creationId xmlns:a16="http://schemas.microsoft.com/office/drawing/2014/main" id="{E2D68A51-65C0-451B-AD15-68FAC2D2F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30" y="66541"/>
            <a:ext cx="1159618" cy="11782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CC29B7-D9BC-487B-B355-706AB2C7AA57}"/>
              </a:ext>
            </a:extLst>
          </p:cNvPr>
          <p:cNvSpPr/>
          <p:nvPr/>
        </p:nvSpPr>
        <p:spPr>
          <a:xfrm>
            <a:off x="0" y="1371600"/>
            <a:ext cx="6697649" cy="2641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7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4" y="599683"/>
            <a:ext cx="10600981" cy="5961992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8" name="Object 18"/>
          <p:cNvGraphicFramePr>
            <a:graphicFrameLocks noChangeAspect="1"/>
          </p:cNvGraphicFramePr>
          <p:nvPr>
            <p:extLst/>
          </p:nvPr>
        </p:nvGraphicFramePr>
        <p:xfrm>
          <a:off x="396496" y="334742"/>
          <a:ext cx="10649456" cy="752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4" imgW="8820205" imgH="6330901" progId="Excel.Sheet.8">
                  <p:embed/>
                </p:oleObj>
              </mc:Choice>
              <mc:Fallback>
                <p:oleObj name="Worksheet" r:id="rId4" imgW="8820205" imgH="6330901" progId="Excel.Sheet.8">
                  <p:embed/>
                  <p:pic>
                    <p:nvPicPr>
                      <p:cNvPr id="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96" y="334742"/>
                        <a:ext cx="10649456" cy="75257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0"/>
          <p:cNvSpPr txBox="1">
            <a:spLocks noChangeArrowheads="1"/>
          </p:cNvSpPr>
          <p:nvPr/>
        </p:nvSpPr>
        <p:spPr bwMode="auto">
          <a:xfrm rot="19679732">
            <a:off x="3178175" y="1897022"/>
            <a:ext cx="1641837" cy="6669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867" dirty="0">
                <a:solidFill>
                  <a:srgbClr val="000000"/>
                </a:solidFill>
                <a:latin typeface="Arial Black" pitchFamily="34" charset="0"/>
              </a:rPr>
              <a:t>Financing Envelope</a:t>
            </a:r>
            <a:endParaRPr lang="en-US" sz="1867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 rot="19570459">
            <a:off x="6149607" y="3129719"/>
            <a:ext cx="1319423" cy="6669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867" dirty="0">
                <a:solidFill>
                  <a:srgbClr val="000000"/>
                </a:solidFill>
                <a:latin typeface="Arial Black" pitchFamily="34" charset="0"/>
              </a:rPr>
              <a:t>Service Quality</a:t>
            </a:r>
            <a:endParaRPr lang="en-US" sz="1867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 rot="19588569">
            <a:off x="7622438" y="3864782"/>
            <a:ext cx="1714975" cy="6669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867" dirty="0">
                <a:solidFill>
                  <a:srgbClr val="000000"/>
                </a:solidFill>
                <a:latin typeface="Arial Black" pitchFamily="34" charset="0"/>
              </a:rPr>
              <a:t>Client Behaviours</a:t>
            </a:r>
            <a:endParaRPr lang="en-US" sz="1867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 rot="19496679">
            <a:off x="8872952" y="4287642"/>
            <a:ext cx="1840707" cy="6669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867" dirty="0">
                <a:solidFill>
                  <a:srgbClr val="000000"/>
                </a:solidFill>
                <a:latin typeface="Arial Black" pitchFamily="34" charset="0"/>
              </a:rPr>
              <a:t>Inequalities in coverage</a:t>
            </a:r>
            <a:endParaRPr lang="en-US" sz="1867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 rot="19462987">
            <a:off x="10409768" y="4958671"/>
            <a:ext cx="1513417" cy="6669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867" dirty="0">
                <a:solidFill>
                  <a:srgbClr val="000000"/>
                </a:solidFill>
                <a:latin typeface="Arial Black" pitchFamily="34" charset="0"/>
              </a:rPr>
              <a:t>Quality coverage</a:t>
            </a: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>
            <a:off x="2743200" y="2401851"/>
            <a:ext cx="374651" cy="3860800"/>
          </a:xfrm>
          <a:prstGeom prst="rightBrace">
            <a:avLst>
              <a:gd name="adj1" fmla="val 37547"/>
              <a:gd name="adj2" fmla="val 494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15" name="AutoShape 17"/>
          <p:cNvSpPr>
            <a:spLocks/>
          </p:cNvSpPr>
          <p:nvPr/>
        </p:nvSpPr>
        <p:spPr bwMode="auto">
          <a:xfrm>
            <a:off x="5689600" y="3621051"/>
            <a:ext cx="374651" cy="2641600"/>
          </a:xfrm>
          <a:prstGeom prst="rightBrace">
            <a:avLst>
              <a:gd name="adj1" fmla="val 54252"/>
              <a:gd name="adj2" fmla="val 440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 rot="19627050">
            <a:off x="4556362" y="2354316"/>
            <a:ext cx="1602681" cy="6669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867" dirty="0">
                <a:solidFill>
                  <a:srgbClr val="000000"/>
                </a:solidFill>
                <a:latin typeface="Arial Black" pitchFamily="34" charset="0"/>
              </a:rPr>
              <a:t>Service Coverage</a:t>
            </a:r>
            <a:endParaRPr lang="en-US" sz="1867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AutoShape 16"/>
          <p:cNvSpPr>
            <a:spLocks/>
          </p:cNvSpPr>
          <p:nvPr/>
        </p:nvSpPr>
        <p:spPr bwMode="auto">
          <a:xfrm>
            <a:off x="4267200" y="3113051"/>
            <a:ext cx="374651" cy="3352800"/>
          </a:xfrm>
          <a:prstGeom prst="rightBrace">
            <a:avLst>
              <a:gd name="adj1" fmla="val 37537"/>
              <a:gd name="adj2" fmla="val 9644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18" name="AutoShape 17"/>
          <p:cNvSpPr>
            <a:spLocks/>
          </p:cNvSpPr>
          <p:nvPr/>
        </p:nvSpPr>
        <p:spPr bwMode="auto">
          <a:xfrm>
            <a:off x="7213600" y="4738651"/>
            <a:ext cx="476251" cy="1524000"/>
          </a:xfrm>
          <a:prstGeom prst="rightBrace">
            <a:avLst>
              <a:gd name="adj1" fmla="val 54222"/>
              <a:gd name="adj2" fmla="val 12213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19" name="AutoShape 17"/>
          <p:cNvSpPr>
            <a:spLocks/>
          </p:cNvSpPr>
          <p:nvPr/>
        </p:nvSpPr>
        <p:spPr bwMode="auto">
          <a:xfrm>
            <a:off x="8636000" y="5246651"/>
            <a:ext cx="406400" cy="1117600"/>
          </a:xfrm>
          <a:prstGeom prst="rightBrace">
            <a:avLst>
              <a:gd name="adj1" fmla="val 54172"/>
              <a:gd name="adj2" fmla="val 15051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20" name="AutoShape 17"/>
          <p:cNvSpPr>
            <a:spLocks/>
          </p:cNvSpPr>
          <p:nvPr/>
        </p:nvSpPr>
        <p:spPr bwMode="auto">
          <a:xfrm>
            <a:off x="10160000" y="5856251"/>
            <a:ext cx="406400" cy="508000"/>
          </a:xfrm>
          <a:prstGeom prst="rightBrace">
            <a:avLst>
              <a:gd name="adj1" fmla="val 54167"/>
              <a:gd name="adj2" fmla="val 15051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790157">
            <a:off x="10961767" y="1530450"/>
            <a:ext cx="1174357" cy="3396063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>
              <a:defRPr/>
            </a:pPr>
            <a:r>
              <a:rPr lang="en-US" sz="2400" b="1" kern="1100" dirty="0">
                <a:solidFill>
                  <a:schemeClr val="bg1"/>
                </a:solidFill>
              </a:rPr>
              <a:t>IMPACT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211072" y="6600452"/>
            <a:ext cx="9042400" cy="50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 rot="16200000">
            <a:off x="-2313608" y="3658055"/>
            <a:ext cx="5447120" cy="39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33" b="1" dirty="0">
                <a:solidFill>
                  <a:srgbClr val="000000"/>
                </a:solidFill>
              </a:rPr>
              <a:t>Target Population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8561" y="60016"/>
            <a:ext cx="11984400" cy="9720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CH" sz="4400" b="1" dirty="0" err="1">
                <a:solidFill>
                  <a:srgbClr val="7030A0"/>
                </a:solidFill>
              </a:rPr>
              <a:t>Why</a:t>
            </a:r>
            <a:r>
              <a:rPr lang="fr-CH" sz="4400" b="1" dirty="0">
                <a:solidFill>
                  <a:srgbClr val="7030A0"/>
                </a:solidFill>
              </a:rPr>
              <a:t> Enabling Environment for </a:t>
            </a:r>
            <a:r>
              <a:rPr lang="fr-CH" sz="4400" b="1" dirty="0" err="1">
                <a:solidFill>
                  <a:srgbClr val="7030A0"/>
                </a:solidFill>
              </a:rPr>
              <a:t>Wins</a:t>
            </a:r>
            <a:r>
              <a:rPr lang="fr-CH" sz="4400" b="1" dirty="0">
                <a:solidFill>
                  <a:srgbClr val="7030A0"/>
                </a:solidFill>
              </a:rPr>
              <a:t>? 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761B57-4173-468F-8682-D6E6DF7B2C42}"/>
              </a:ext>
            </a:extLst>
          </p:cNvPr>
          <p:cNvSpPr/>
          <p:nvPr/>
        </p:nvSpPr>
        <p:spPr>
          <a:xfrm>
            <a:off x="19051" y="808072"/>
            <a:ext cx="10571297" cy="2718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Content Placeholder 21">
            <a:extLst>
              <a:ext uri="{FF2B5EF4-FFF2-40B4-BE49-F238E27FC236}">
                <a16:creationId xmlns:a16="http://schemas.microsoft.com/office/drawing/2014/main" id="{D54E6F63-32D6-4F87-B5D4-E4526357E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30" y="36333"/>
            <a:ext cx="1504200" cy="15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2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WinS Enabling Environment Building Blocks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9062332"/>
              </p:ext>
            </p:extLst>
          </p:nvPr>
        </p:nvGraphicFramePr>
        <p:xfrm>
          <a:off x="4879362" y="1690688"/>
          <a:ext cx="7109438" cy="50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097199"/>
              </p:ext>
            </p:extLst>
          </p:nvPr>
        </p:nvGraphicFramePr>
        <p:xfrm>
          <a:off x="0" y="1325563"/>
          <a:ext cx="4460032" cy="437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Content Placeholder 21">
            <a:extLst>
              <a:ext uri="{FF2B5EF4-FFF2-40B4-BE49-F238E27FC236}">
                <a16:creationId xmlns:a16="http://schemas.microsoft.com/office/drawing/2014/main" id="{0F3799B3-BB97-4CD2-93EB-95C78F196B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60" y="66541"/>
            <a:ext cx="1314788" cy="133594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75B10F-C9B0-4758-8728-F3134DD3D421}"/>
              </a:ext>
            </a:extLst>
          </p:cNvPr>
          <p:cNvSpPr/>
          <p:nvPr/>
        </p:nvSpPr>
        <p:spPr>
          <a:xfrm>
            <a:off x="0" y="1085271"/>
            <a:ext cx="10779760" cy="2402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9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03564"/>
            <a:ext cx="11074421" cy="50641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2690E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b="1" dirty="0">
                <a:solidFill>
                  <a:srgbClr val="7030A0"/>
                </a:solidFill>
                <a:latin typeface="+mj-lt"/>
                <a:cs typeface="+mj-cs"/>
              </a:rPr>
              <a:t>Basis of the Analysis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93721" y="2637640"/>
            <a:ext cx="3995399" cy="340877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assessment areas: </a:t>
            </a:r>
          </a:p>
          <a:p>
            <a:pPr lvl="1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EE building blocks </a:t>
            </a:r>
          </a:p>
          <a:p>
            <a:pPr lvl="1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indicators </a:t>
            </a:r>
          </a:p>
          <a:p>
            <a:pPr lvl="1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Country Action Plans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t="8157" r="531" b="1926"/>
          <a:stretch/>
        </p:blipFill>
        <p:spPr bwMode="auto">
          <a:xfrm>
            <a:off x="5212081" y="1804608"/>
            <a:ext cx="6718278" cy="4986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Content Placeholder 21">
            <a:extLst>
              <a:ext uri="{FF2B5EF4-FFF2-40B4-BE49-F238E27FC236}">
                <a16:creationId xmlns:a16="http://schemas.microsoft.com/office/drawing/2014/main" id="{422A5604-4C69-4216-9AAD-3C7FFF55C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66541"/>
            <a:ext cx="1396068" cy="141852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A81866-6BA6-4C3D-BD23-C2BCD88E4D0D}"/>
              </a:ext>
            </a:extLst>
          </p:cNvPr>
          <p:cNvSpPr/>
          <p:nvPr/>
        </p:nvSpPr>
        <p:spPr>
          <a:xfrm>
            <a:off x="0" y="811581"/>
            <a:ext cx="10571297" cy="2718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1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0">
            <a:extLst>
              <a:ext uri="{FF2B5EF4-FFF2-40B4-BE49-F238E27FC236}">
                <a16:creationId xmlns:a16="http://schemas.microsoft.com/office/drawing/2014/main" id="{A83DD335-0572-44E0-9114-644F2830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267203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en-US" b="1" dirty="0">
                <a:solidFill>
                  <a:srgbClr val="7030A0"/>
                </a:solidFill>
              </a:rPr>
              <a:t>Regional Progress Overview on WinS EE BB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DFEA32-C886-47F9-87C0-02E7DE1DA5E3}"/>
              </a:ext>
            </a:extLst>
          </p:cNvPr>
          <p:cNvGrpSpPr/>
          <p:nvPr/>
        </p:nvGrpSpPr>
        <p:grpSpPr>
          <a:xfrm>
            <a:off x="457200" y="1524000"/>
            <a:ext cx="1752600" cy="2160964"/>
            <a:chOff x="912812" y="1142997"/>
            <a:chExt cx="1752600" cy="2006603"/>
          </a:xfrm>
        </p:grpSpPr>
        <p:sp>
          <p:nvSpPr>
            <p:cNvPr id="6" name="Rounded Rectangle 34">
              <a:extLst>
                <a:ext uri="{FF2B5EF4-FFF2-40B4-BE49-F238E27FC236}">
                  <a16:creationId xmlns:a16="http://schemas.microsoft.com/office/drawing/2014/main" id="{6AC75A51-2460-4877-9863-BFB6EFC3B801}"/>
                </a:ext>
              </a:extLst>
            </p:cNvPr>
            <p:cNvSpPr/>
            <p:nvPr/>
          </p:nvSpPr>
          <p:spPr>
            <a:xfrm>
              <a:off x="1522412" y="1142997"/>
              <a:ext cx="5334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DE297B7-6D03-4082-B8DF-2EEB9F3E9382}"/>
                </a:ext>
              </a:extLst>
            </p:cNvPr>
            <p:cNvGrpSpPr/>
            <p:nvPr/>
          </p:nvGrpSpPr>
          <p:grpSpPr>
            <a:xfrm>
              <a:off x="912812" y="1439329"/>
              <a:ext cx="1752600" cy="228600"/>
              <a:chOff x="912812" y="1143000"/>
              <a:chExt cx="1752600" cy="228600"/>
            </a:xfrm>
          </p:grpSpPr>
          <p:sp>
            <p:nvSpPr>
              <p:cNvPr id="28" name="Rounded Rectangle 30">
                <a:extLst>
                  <a:ext uri="{FF2B5EF4-FFF2-40B4-BE49-F238E27FC236}">
                    <a16:creationId xmlns:a16="http://schemas.microsoft.com/office/drawing/2014/main" id="{0FE80B92-896E-4DF9-BCAD-7062DD093635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9" name="Rounded Rectangle 31">
                <a:extLst>
                  <a:ext uri="{FF2B5EF4-FFF2-40B4-BE49-F238E27FC236}">
                    <a16:creationId xmlns:a16="http://schemas.microsoft.com/office/drawing/2014/main" id="{672E8435-C6D2-4689-B058-CBFFC786CDB3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0" name="Rounded Rectangle 32">
                <a:extLst>
                  <a:ext uri="{FF2B5EF4-FFF2-40B4-BE49-F238E27FC236}">
                    <a16:creationId xmlns:a16="http://schemas.microsoft.com/office/drawing/2014/main" id="{970214D6-BE47-47AC-9235-3882CAF34BA4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3043F0B-77E7-4AD3-AE9C-5969F3276853}"/>
                </a:ext>
              </a:extLst>
            </p:cNvPr>
            <p:cNvGrpSpPr/>
            <p:nvPr/>
          </p:nvGrpSpPr>
          <p:grpSpPr>
            <a:xfrm>
              <a:off x="912812" y="1735662"/>
              <a:ext cx="1752600" cy="228600"/>
              <a:chOff x="912812" y="1143000"/>
              <a:chExt cx="1752600" cy="228600"/>
            </a:xfrm>
          </p:grpSpPr>
          <p:sp>
            <p:nvSpPr>
              <p:cNvPr id="25" name="Rounded Rectangle 27">
                <a:extLst>
                  <a:ext uri="{FF2B5EF4-FFF2-40B4-BE49-F238E27FC236}">
                    <a16:creationId xmlns:a16="http://schemas.microsoft.com/office/drawing/2014/main" id="{F8EAFF67-D6F1-4C47-9899-BFA416AA5792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6" name="Rounded Rectangle 28">
                <a:extLst>
                  <a:ext uri="{FF2B5EF4-FFF2-40B4-BE49-F238E27FC236}">
                    <a16:creationId xmlns:a16="http://schemas.microsoft.com/office/drawing/2014/main" id="{145E528D-C9DE-48BB-B926-EAEDBC1031DF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7" name="Rounded Rectangle 29">
                <a:extLst>
                  <a:ext uri="{FF2B5EF4-FFF2-40B4-BE49-F238E27FC236}">
                    <a16:creationId xmlns:a16="http://schemas.microsoft.com/office/drawing/2014/main" id="{09316E0D-6E3F-4F98-AC41-CBE25CDD136D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6F7EE6-25F9-4673-8D49-5E5A54C3A897}"/>
                </a:ext>
              </a:extLst>
            </p:cNvPr>
            <p:cNvGrpSpPr/>
            <p:nvPr/>
          </p:nvGrpSpPr>
          <p:grpSpPr>
            <a:xfrm>
              <a:off x="912812" y="2031995"/>
              <a:ext cx="1752600" cy="228600"/>
              <a:chOff x="912812" y="1143000"/>
              <a:chExt cx="1752600" cy="228600"/>
            </a:xfrm>
          </p:grpSpPr>
          <p:sp>
            <p:nvSpPr>
              <p:cNvPr id="22" name="Rounded Rectangle 24">
                <a:extLst>
                  <a:ext uri="{FF2B5EF4-FFF2-40B4-BE49-F238E27FC236}">
                    <a16:creationId xmlns:a16="http://schemas.microsoft.com/office/drawing/2014/main" id="{A7AAC87E-A53C-4660-9BE6-7D915ADE3B8F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3" name="Rounded Rectangle 25">
                <a:extLst>
                  <a:ext uri="{FF2B5EF4-FFF2-40B4-BE49-F238E27FC236}">
                    <a16:creationId xmlns:a16="http://schemas.microsoft.com/office/drawing/2014/main" id="{EA3E090E-9EC5-4218-9455-C463872A49D1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4" name="Rounded Rectangle 26">
                <a:extLst>
                  <a:ext uri="{FF2B5EF4-FFF2-40B4-BE49-F238E27FC236}">
                    <a16:creationId xmlns:a16="http://schemas.microsoft.com/office/drawing/2014/main" id="{4ED578FF-5D10-422D-B99B-149613EAA460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B6B1E1-AD2C-4025-8A1E-4AF5F091ADE4}"/>
                </a:ext>
              </a:extLst>
            </p:cNvPr>
            <p:cNvGrpSpPr/>
            <p:nvPr/>
          </p:nvGrpSpPr>
          <p:grpSpPr>
            <a:xfrm>
              <a:off x="912812" y="2328327"/>
              <a:ext cx="1752600" cy="228600"/>
              <a:chOff x="912812" y="1143000"/>
              <a:chExt cx="1752600" cy="228600"/>
            </a:xfrm>
          </p:grpSpPr>
          <p:sp>
            <p:nvSpPr>
              <p:cNvPr id="19" name="Rounded Rectangle 21">
                <a:extLst>
                  <a:ext uri="{FF2B5EF4-FFF2-40B4-BE49-F238E27FC236}">
                    <a16:creationId xmlns:a16="http://schemas.microsoft.com/office/drawing/2014/main" id="{25CB200C-CF51-4531-80E7-C34C7BBE998E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0" name="Rounded Rectangle 22">
                <a:extLst>
                  <a:ext uri="{FF2B5EF4-FFF2-40B4-BE49-F238E27FC236}">
                    <a16:creationId xmlns:a16="http://schemas.microsoft.com/office/drawing/2014/main" id="{6BFDD50B-7B92-4337-B441-E29FDC090E03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1" name="Rounded Rectangle 23">
                <a:extLst>
                  <a:ext uri="{FF2B5EF4-FFF2-40B4-BE49-F238E27FC236}">
                    <a16:creationId xmlns:a16="http://schemas.microsoft.com/office/drawing/2014/main" id="{3B1D0E71-1AF8-4AE5-B38A-A211C09C861B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A96634D-0FB4-4E9B-982E-2C0C7EFCACC3}"/>
                </a:ext>
              </a:extLst>
            </p:cNvPr>
            <p:cNvGrpSpPr/>
            <p:nvPr/>
          </p:nvGrpSpPr>
          <p:grpSpPr>
            <a:xfrm>
              <a:off x="912812" y="2624661"/>
              <a:ext cx="1752600" cy="228600"/>
              <a:chOff x="912812" y="1143000"/>
              <a:chExt cx="1752600" cy="228600"/>
            </a:xfrm>
          </p:grpSpPr>
          <p:sp>
            <p:nvSpPr>
              <p:cNvPr id="16" name="Rounded Rectangle 18">
                <a:extLst>
                  <a:ext uri="{FF2B5EF4-FFF2-40B4-BE49-F238E27FC236}">
                    <a16:creationId xmlns:a16="http://schemas.microsoft.com/office/drawing/2014/main" id="{97C6C33C-2AF3-4CF7-A8DD-D56E50499B30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7" name="Rounded Rectangle 19">
                <a:extLst>
                  <a:ext uri="{FF2B5EF4-FFF2-40B4-BE49-F238E27FC236}">
                    <a16:creationId xmlns:a16="http://schemas.microsoft.com/office/drawing/2014/main" id="{831C2DDD-705D-420A-A583-25756334BDC5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8" name="Rounded Rectangle 20">
                <a:extLst>
                  <a:ext uri="{FF2B5EF4-FFF2-40B4-BE49-F238E27FC236}">
                    <a16:creationId xmlns:a16="http://schemas.microsoft.com/office/drawing/2014/main" id="{E88201C1-93EA-4E50-B487-1DED48FD1F62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9BC6C6-4D28-4E3F-9422-0D2BA17989AE}"/>
                </a:ext>
              </a:extLst>
            </p:cNvPr>
            <p:cNvGrpSpPr/>
            <p:nvPr/>
          </p:nvGrpSpPr>
          <p:grpSpPr>
            <a:xfrm>
              <a:off x="912812" y="2921000"/>
              <a:ext cx="1752600" cy="228600"/>
              <a:chOff x="912812" y="1143000"/>
              <a:chExt cx="1752600" cy="228600"/>
            </a:xfrm>
          </p:grpSpPr>
          <p:sp>
            <p:nvSpPr>
              <p:cNvPr id="13" name="Rounded Rectangle 15">
                <a:extLst>
                  <a:ext uri="{FF2B5EF4-FFF2-40B4-BE49-F238E27FC236}">
                    <a16:creationId xmlns:a16="http://schemas.microsoft.com/office/drawing/2014/main" id="{5152EC7E-07C4-4491-94D1-024326025A59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4" name="Rounded Rectangle 16">
                <a:extLst>
                  <a:ext uri="{FF2B5EF4-FFF2-40B4-BE49-F238E27FC236}">
                    <a16:creationId xmlns:a16="http://schemas.microsoft.com/office/drawing/2014/main" id="{F481F5B9-56F7-41FE-87F7-C6C1EE645A51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5" name="Rounded Rectangle 17">
                <a:extLst>
                  <a:ext uri="{FF2B5EF4-FFF2-40B4-BE49-F238E27FC236}">
                    <a16:creationId xmlns:a16="http://schemas.microsoft.com/office/drawing/2014/main" id="{C6635BF4-205F-47F6-BF76-7DAE8FE69357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0B9F5A-8085-4F3D-9E30-09BBDEE434FF}"/>
              </a:ext>
            </a:extLst>
          </p:cNvPr>
          <p:cNvGrpSpPr/>
          <p:nvPr/>
        </p:nvGrpSpPr>
        <p:grpSpPr>
          <a:xfrm>
            <a:off x="2838450" y="1524000"/>
            <a:ext cx="1752600" cy="2160964"/>
            <a:chOff x="912812" y="1142997"/>
            <a:chExt cx="1752600" cy="2006603"/>
          </a:xfrm>
        </p:grpSpPr>
        <p:sp>
          <p:nvSpPr>
            <p:cNvPr id="32" name="Rounded Rectangle 65">
              <a:extLst>
                <a:ext uri="{FF2B5EF4-FFF2-40B4-BE49-F238E27FC236}">
                  <a16:creationId xmlns:a16="http://schemas.microsoft.com/office/drawing/2014/main" id="{A920E6B0-9632-4956-8622-191416A168A8}"/>
                </a:ext>
              </a:extLst>
            </p:cNvPr>
            <p:cNvSpPr/>
            <p:nvPr/>
          </p:nvSpPr>
          <p:spPr>
            <a:xfrm>
              <a:off x="1522412" y="1142997"/>
              <a:ext cx="5334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A04815A-C5F4-4BD6-84A0-E212C50249F7}"/>
                </a:ext>
              </a:extLst>
            </p:cNvPr>
            <p:cNvGrpSpPr/>
            <p:nvPr/>
          </p:nvGrpSpPr>
          <p:grpSpPr>
            <a:xfrm>
              <a:off x="912812" y="1439329"/>
              <a:ext cx="1752600" cy="228600"/>
              <a:chOff x="912812" y="1143000"/>
              <a:chExt cx="1752600" cy="228600"/>
            </a:xfrm>
          </p:grpSpPr>
          <p:sp>
            <p:nvSpPr>
              <p:cNvPr id="54" name="Rounded Rectangle 61">
                <a:extLst>
                  <a:ext uri="{FF2B5EF4-FFF2-40B4-BE49-F238E27FC236}">
                    <a16:creationId xmlns:a16="http://schemas.microsoft.com/office/drawing/2014/main" id="{06ABE9E7-383E-4E56-ACEC-8D78CE618164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55" name="Rounded Rectangle 62">
                <a:extLst>
                  <a:ext uri="{FF2B5EF4-FFF2-40B4-BE49-F238E27FC236}">
                    <a16:creationId xmlns:a16="http://schemas.microsoft.com/office/drawing/2014/main" id="{5E62363F-5643-4822-861B-01F3E2417445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56" name="Rounded Rectangle 63">
                <a:extLst>
                  <a:ext uri="{FF2B5EF4-FFF2-40B4-BE49-F238E27FC236}">
                    <a16:creationId xmlns:a16="http://schemas.microsoft.com/office/drawing/2014/main" id="{AC1B58EB-B892-4D34-89C2-A73FDE782833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B5FBFDF-77F3-4159-B0B6-EA33823A8847}"/>
                </a:ext>
              </a:extLst>
            </p:cNvPr>
            <p:cNvGrpSpPr/>
            <p:nvPr/>
          </p:nvGrpSpPr>
          <p:grpSpPr>
            <a:xfrm>
              <a:off x="912812" y="1735662"/>
              <a:ext cx="1752600" cy="228600"/>
              <a:chOff x="912812" y="1143000"/>
              <a:chExt cx="1752600" cy="228600"/>
            </a:xfrm>
          </p:grpSpPr>
          <p:sp>
            <p:nvSpPr>
              <p:cNvPr id="51" name="Rounded Rectangle 58">
                <a:extLst>
                  <a:ext uri="{FF2B5EF4-FFF2-40B4-BE49-F238E27FC236}">
                    <a16:creationId xmlns:a16="http://schemas.microsoft.com/office/drawing/2014/main" id="{878B289B-6313-4E3E-92E4-2955D9AB8510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52" name="Rounded Rectangle 59">
                <a:extLst>
                  <a:ext uri="{FF2B5EF4-FFF2-40B4-BE49-F238E27FC236}">
                    <a16:creationId xmlns:a16="http://schemas.microsoft.com/office/drawing/2014/main" id="{5F6962EF-CD57-4C88-A517-E1D47ACB3525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53" name="Rounded Rectangle 60">
                <a:extLst>
                  <a:ext uri="{FF2B5EF4-FFF2-40B4-BE49-F238E27FC236}">
                    <a16:creationId xmlns:a16="http://schemas.microsoft.com/office/drawing/2014/main" id="{FA676C37-0CB3-483A-B9DA-7A278028D162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F9F8F6D-0CDF-4E3F-A49C-7333CD4F7A15}"/>
                </a:ext>
              </a:extLst>
            </p:cNvPr>
            <p:cNvGrpSpPr/>
            <p:nvPr/>
          </p:nvGrpSpPr>
          <p:grpSpPr>
            <a:xfrm>
              <a:off x="912812" y="2031995"/>
              <a:ext cx="1752600" cy="228600"/>
              <a:chOff x="912812" y="1143000"/>
              <a:chExt cx="1752600" cy="228600"/>
            </a:xfrm>
          </p:grpSpPr>
          <p:sp>
            <p:nvSpPr>
              <p:cNvPr id="48" name="Rounded Rectangle 55">
                <a:extLst>
                  <a:ext uri="{FF2B5EF4-FFF2-40B4-BE49-F238E27FC236}">
                    <a16:creationId xmlns:a16="http://schemas.microsoft.com/office/drawing/2014/main" id="{17409AB1-E7B3-4553-B478-395C85A485F5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49" name="Rounded Rectangle 56">
                <a:extLst>
                  <a:ext uri="{FF2B5EF4-FFF2-40B4-BE49-F238E27FC236}">
                    <a16:creationId xmlns:a16="http://schemas.microsoft.com/office/drawing/2014/main" id="{91754FE1-8019-4D41-8657-9FF0F1DDB814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50" name="Rounded Rectangle 57">
                <a:extLst>
                  <a:ext uri="{FF2B5EF4-FFF2-40B4-BE49-F238E27FC236}">
                    <a16:creationId xmlns:a16="http://schemas.microsoft.com/office/drawing/2014/main" id="{DB90BE52-2EA9-4BED-86DB-430FEBFAF1B0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58497EA-1C66-4216-BB59-BC64F84BD57B}"/>
                </a:ext>
              </a:extLst>
            </p:cNvPr>
            <p:cNvGrpSpPr/>
            <p:nvPr/>
          </p:nvGrpSpPr>
          <p:grpSpPr>
            <a:xfrm>
              <a:off x="912812" y="2328327"/>
              <a:ext cx="1752600" cy="228600"/>
              <a:chOff x="912812" y="1143000"/>
              <a:chExt cx="1752600" cy="228600"/>
            </a:xfrm>
          </p:grpSpPr>
          <p:sp>
            <p:nvSpPr>
              <p:cNvPr id="45" name="Rounded Rectangle 52">
                <a:extLst>
                  <a:ext uri="{FF2B5EF4-FFF2-40B4-BE49-F238E27FC236}">
                    <a16:creationId xmlns:a16="http://schemas.microsoft.com/office/drawing/2014/main" id="{6E223106-304A-40A6-A90D-CE4AB69C8AC1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46" name="Rounded Rectangle 53">
                <a:extLst>
                  <a:ext uri="{FF2B5EF4-FFF2-40B4-BE49-F238E27FC236}">
                    <a16:creationId xmlns:a16="http://schemas.microsoft.com/office/drawing/2014/main" id="{5B2F07AF-BE8B-400E-97F2-3F3827792D35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47" name="Rounded Rectangle 54">
                <a:extLst>
                  <a:ext uri="{FF2B5EF4-FFF2-40B4-BE49-F238E27FC236}">
                    <a16:creationId xmlns:a16="http://schemas.microsoft.com/office/drawing/2014/main" id="{519DC035-FA0F-4BE1-82DD-CB30002B890A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5D126EF-9996-4785-8114-9E74936ED775}"/>
                </a:ext>
              </a:extLst>
            </p:cNvPr>
            <p:cNvGrpSpPr/>
            <p:nvPr/>
          </p:nvGrpSpPr>
          <p:grpSpPr>
            <a:xfrm>
              <a:off x="912812" y="2624661"/>
              <a:ext cx="1752600" cy="228600"/>
              <a:chOff x="912812" y="1143000"/>
              <a:chExt cx="1752600" cy="228600"/>
            </a:xfrm>
          </p:grpSpPr>
          <p:sp>
            <p:nvSpPr>
              <p:cNvPr id="42" name="Rounded Rectangle 49">
                <a:extLst>
                  <a:ext uri="{FF2B5EF4-FFF2-40B4-BE49-F238E27FC236}">
                    <a16:creationId xmlns:a16="http://schemas.microsoft.com/office/drawing/2014/main" id="{A7A97AAF-AA42-4872-B709-46010BC0CCE4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43" name="Rounded Rectangle 50">
                <a:extLst>
                  <a:ext uri="{FF2B5EF4-FFF2-40B4-BE49-F238E27FC236}">
                    <a16:creationId xmlns:a16="http://schemas.microsoft.com/office/drawing/2014/main" id="{48A78E32-CC87-4337-BF1A-76062472AB77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44" name="Rounded Rectangle 51">
                <a:extLst>
                  <a:ext uri="{FF2B5EF4-FFF2-40B4-BE49-F238E27FC236}">
                    <a16:creationId xmlns:a16="http://schemas.microsoft.com/office/drawing/2014/main" id="{EF40E09B-F825-4274-8AA1-0DAC218A2EA2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B1651BB-4022-4F55-A539-5B1B9DF31523}"/>
                </a:ext>
              </a:extLst>
            </p:cNvPr>
            <p:cNvGrpSpPr/>
            <p:nvPr/>
          </p:nvGrpSpPr>
          <p:grpSpPr>
            <a:xfrm>
              <a:off x="912812" y="2921000"/>
              <a:ext cx="1752600" cy="228600"/>
              <a:chOff x="912812" y="1143000"/>
              <a:chExt cx="1752600" cy="228600"/>
            </a:xfrm>
          </p:grpSpPr>
          <p:sp>
            <p:nvSpPr>
              <p:cNvPr id="39" name="Rounded Rectangle 46">
                <a:extLst>
                  <a:ext uri="{FF2B5EF4-FFF2-40B4-BE49-F238E27FC236}">
                    <a16:creationId xmlns:a16="http://schemas.microsoft.com/office/drawing/2014/main" id="{A4C1D377-6441-4216-BC0F-59A4F058B61C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+mj-lt"/>
                </a:endParaRPr>
              </a:p>
            </p:txBody>
          </p:sp>
          <p:sp>
            <p:nvSpPr>
              <p:cNvPr id="40" name="Rounded Rectangle 47">
                <a:extLst>
                  <a:ext uri="{FF2B5EF4-FFF2-40B4-BE49-F238E27FC236}">
                    <a16:creationId xmlns:a16="http://schemas.microsoft.com/office/drawing/2014/main" id="{77B12399-DEAC-49AE-BDB1-CBD04050BD65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41" name="Rounded Rectangle 48">
                <a:extLst>
                  <a:ext uri="{FF2B5EF4-FFF2-40B4-BE49-F238E27FC236}">
                    <a16:creationId xmlns:a16="http://schemas.microsoft.com/office/drawing/2014/main" id="{69B0AD0E-1AF3-4A7C-A540-04BCD65028C9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494EB98-870E-468A-80CD-733D40DF43AF}"/>
              </a:ext>
            </a:extLst>
          </p:cNvPr>
          <p:cNvGrpSpPr/>
          <p:nvPr/>
        </p:nvGrpSpPr>
        <p:grpSpPr>
          <a:xfrm>
            <a:off x="5219700" y="1524000"/>
            <a:ext cx="1752600" cy="2160964"/>
            <a:chOff x="912812" y="1142997"/>
            <a:chExt cx="1752600" cy="2006603"/>
          </a:xfrm>
        </p:grpSpPr>
        <p:sp>
          <p:nvSpPr>
            <p:cNvPr id="58" name="Rounded Rectangle 96">
              <a:extLst>
                <a:ext uri="{FF2B5EF4-FFF2-40B4-BE49-F238E27FC236}">
                  <a16:creationId xmlns:a16="http://schemas.microsoft.com/office/drawing/2014/main" id="{242F6CD6-3B28-4512-A1C8-37F6844E04A2}"/>
                </a:ext>
              </a:extLst>
            </p:cNvPr>
            <p:cNvSpPr/>
            <p:nvPr/>
          </p:nvSpPr>
          <p:spPr>
            <a:xfrm>
              <a:off x="1522412" y="1142997"/>
              <a:ext cx="533400" cy="228600"/>
            </a:xfrm>
            <a:prstGeom prst="roundRect">
              <a:avLst/>
            </a:prstGeom>
            <a:solidFill>
              <a:srgbClr val="DE85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CEEA786-88B3-4E95-A9E1-EE364ACE5586}"/>
                </a:ext>
              </a:extLst>
            </p:cNvPr>
            <p:cNvGrpSpPr/>
            <p:nvPr/>
          </p:nvGrpSpPr>
          <p:grpSpPr>
            <a:xfrm>
              <a:off x="912812" y="1439329"/>
              <a:ext cx="1752600" cy="228600"/>
              <a:chOff x="912812" y="1143000"/>
              <a:chExt cx="1752600" cy="228600"/>
            </a:xfrm>
          </p:grpSpPr>
          <p:sp>
            <p:nvSpPr>
              <p:cNvPr id="80" name="Rounded Rectangle 92">
                <a:extLst>
                  <a:ext uri="{FF2B5EF4-FFF2-40B4-BE49-F238E27FC236}">
                    <a16:creationId xmlns:a16="http://schemas.microsoft.com/office/drawing/2014/main" id="{32B4010B-1E6C-47AF-82A4-D83CFF823929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81" name="Rounded Rectangle 93">
                <a:extLst>
                  <a:ext uri="{FF2B5EF4-FFF2-40B4-BE49-F238E27FC236}">
                    <a16:creationId xmlns:a16="http://schemas.microsoft.com/office/drawing/2014/main" id="{D1344420-06D4-484A-A939-D50C423F93F7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82" name="Rounded Rectangle 94">
                <a:extLst>
                  <a:ext uri="{FF2B5EF4-FFF2-40B4-BE49-F238E27FC236}">
                    <a16:creationId xmlns:a16="http://schemas.microsoft.com/office/drawing/2014/main" id="{98765F49-ABCB-422D-8794-6DDC979D7F89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D92F86B-C7AB-4F88-9E12-31FBFBC00A96}"/>
                </a:ext>
              </a:extLst>
            </p:cNvPr>
            <p:cNvGrpSpPr/>
            <p:nvPr/>
          </p:nvGrpSpPr>
          <p:grpSpPr>
            <a:xfrm>
              <a:off x="912812" y="1735662"/>
              <a:ext cx="1752600" cy="228600"/>
              <a:chOff x="912812" y="1143000"/>
              <a:chExt cx="1752600" cy="228600"/>
            </a:xfrm>
          </p:grpSpPr>
          <p:sp>
            <p:nvSpPr>
              <p:cNvPr id="77" name="Rounded Rectangle 89">
                <a:extLst>
                  <a:ext uri="{FF2B5EF4-FFF2-40B4-BE49-F238E27FC236}">
                    <a16:creationId xmlns:a16="http://schemas.microsoft.com/office/drawing/2014/main" id="{8639A21B-3DE6-417E-A07B-1ACD5C026ED8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78" name="Rounded Rectangle 90">
                <a:extLst>
                  <a:ext uri="{FF2B5EF4-FFF2-40B4-BE49-F238E27FC236}">
                    <a16:creationId xmlns:a16="http://schemas.microsoft.com/office/drawing/2014/main" id="{646ADF64-0598-4DDD-A660-62AEF8F89624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79" name="Rounded Rectangle 91">
                <a:extLst>
                  <a:ext uri="{FF2B5EF4-FFF2-40B4-BE49-F238E27FC236}">
                    <a16:creationId xmlns:a16="http://schemas.microsoft.com/office/drawing/2014/main" id="{47ABFE93-0506-402B-9FB5-32088BC693E2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E319395-D959-4A48-AC88-C78DCFD34630}"/>
                </a:ext>
              </a:extLst>
            </p:cNvPr>
            <p:cNvGrpSpPr/>
            <p:nvPr/>
          </p:nvGrpSpPr>
          <p:grpSpPr>
            <a:xfrm>
              <a:off x="912812" y="2031995"/>
              <a:ext cx="1752600" cy="228600"/>
              <a:chOff x="912812" y="1143000"/>
              <a:chExt cx="1752600" cy="228600"/>
            </a:xfrm>
          </p:grpSpPr>
          <p:sp>
            <p:nvSpPr>
              <p:cNvPr id="74" name="Rounded Rectangle 86">
                <a:extLst>
                  <a:ext uri="{FF2B5EF4-FFF2-40B4-BE49-F238E27FC236}">
                    <a16:creationId xmlns:a16="http://schemas.microsoft.com/office/drawing/2014/main" id="{03AB4FB7-70F4-489F-8D32-2B3A78CC10E1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75" name="Rounded Rectangle 87">
                <a:extLst>
                  <a:ext uri="{FF2B5EF4-FFF2-40B4-BE49-F238E27FC236}">
                    <a16:creationId xmlns:a16="http://schemas.microsoft.com/office/drawing/2014/main" id="{16CD33A0-71EB-4C51-81A1-6587C2C07523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76" name="Rounded Rectangle 88">
                <a:extLst>
                  <a:ext uri="{FF2B5EF4-FFF2-40B4-BE49-F238E27FC236}">
                    <a16:creationId xmlns:a16="http://schemas.microsoft.com/office/drawing/2014/main" id="{0DF6E85A-ADAC-4EA7-9BE4-2A03B1250687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BE33E43-7788-4D2F-B017-DA9036A1D747}"/>
                </a:ext>
              </a:extLst>
            </p:cNvPr>
            <p:cNvGrpSpPr/>
            <p:nvPr/>
          </p:nvGrpSpPr>
          <p:grpSpPr>
            <a:xfrm>
              <a:off x="912812" y="2328327"/>
              <a:ext cx="1752600" cy="228600"/>
              <a:chOff x="912812" y="1143000"/>
              <a:chExt cx="1752600" cy="228600"/>
            </a:xfrm>
          </p:grpSpPr>
          <p:sp>
            <p:nvSpPr>
              <p:cNvPr id="71" name="Rounded Rectangle 83">
                <a:extLst>
                  <a:ext uri="{FF2B5EF4-FFF2-40B4-BE49-F238E27FC236}">
                    <a16:creationId xmlns:a16="http://schemas.microsoft.com/office/drawing/2014/main" id="{A2CA9B1F-2C7F-4E53-9852-5FAA9617A853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72" name="Rounded Rectangle 84">
                <a:extLst>
                  <a:ext uri="{FF2B5EF4-FFF2-40B4-BE49-F238E27FC236}">
                    <a16:creationId xmlns:a16="http://schemas.microsoft.com/office/drawing/2014/main" id="{C3C9222A-7175-41AF-A071-ACD28536218A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73" name="Rounded Rectangle 85">
                <a:extLst>
                  <a:ext uri="{FF2B5EF4-FFF2-40B4-BE49-F238E27FC236}">
                    <a16:creationId xmlns:a16="http://schemas.microsoft.com/office/drawing/2014/main" id="{42F041AC-BEEE-4FDC-8724-96DD0987F7B9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061DF89-A896-489E-BFF5-599D8EEC018B}"/>
                </a:ext>
              </a:extLst>
            </p:cNvPr>
            <p:cNvGrpSpPr/>
            <p:nvPr/>
          </p:nvGrpSpPr>
          <p:grpSpPr>
            <a:xfrm>
              <a:off x="912812" y="2624661"/>
              <a:ext cx="1752600" cy="228600"/>
              <a:chOff x="912812" y="1143000"/>
              <a:chExt cx="1752600" cy="228600"/>
            </a:xfrm>
          </p:grpSpPr>
          <p:sp>
            <p:nvSpPr>
              <p:cNvPr id="68" name="Rounded Rectangle 80">
                <a:extLst>
                  <a:ext uri="{FF2B5EF4-FFF2-40B4-BE49-F238E27FC236}">
                    <a16:creationId xmlns:a16="http://schemas.microsoft.com/office/drawing/2014/main" id="{465C1C87-0F8A-4C25-8BF7-9B9937216D32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69" name="Rounded Rectangle 81">
                <a:extLst>
                  <a:ext uri="{FF2B5EF4-FFF2-40B4-BE49-F238E27FC236}">
                    <a16:creationId xmlns:a16="http://schemas.microsoft.com/office/drawing/2014/main" id="{85B6CD27-8030-45BA-96B0-27CF9830523B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70" name="Rounded Rectangle 82">
                <a:extLst>
                  <a:ext uri="{FF2B5EF4-FFF2-40B4-BE49-F238E27FC236}">
                    <a16:creationId xmlns:a16="http://schemas.microsoft.com/office/drawing/2014/main" id="{7E87CFB1-E005-4075-BBDE-1B862F361ED9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8264025-5AC1-4780-9FEF-27E8BA17069A}"/>
                </a:ext>
              </a:extLst>
            </p:cNvPr>
            <p:cNvGrpSpPr/>
            <p:nvPr/>
          </p:nvGrpSpPr>
          <p:grpSpPr>
            <a:xfrm>
              <a:off x="912812" y="2921000"/>
              <a:ext cx="1752600" cy="228600"/>
              <a:chOff x="912812" y="1143000"/>
              <a:chExt cx="1752600" cy="228600"/>
            </a:xfrm>
          </p:grpSpPr>
          <p:sp>
            <p:nvSpPr>
              <p:cNvPr id="65" name="Rounded Rectangle 77">
                <a:extLst>
                  <a:ext uri="{FF2B5EF4-FFF2-40B4-BE49-F238E27FC236}">
                    <a16:creationId xmlns:a16="http://schemas.microsoft.com/office/drawing/2014/main" id="{B144078A-1416-4BC8-9F98-11DE36DDDF78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66" name="Rounded Rectangle 78">
                <a:extLst>
                  <a:ext uri="{FF2B5EF4-FFF2-40B4-BE49-F238E27FC236}">
                    <a16:creationId xmlns:a16="http://schemas.microsoft.com/office/drawing/2014/main" id="{A0371083-38A5-4734-896C-71ECE2F81255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67" name="Rounded Rectangle 79">
                <a:extLst>
                  <a:ext uri="{FF2B5EF4-FFF2-40B4-BE49-F238E27FC236}">
                    <a16:creationId xmlns:a16="http://schemas.microsoft.com/office/drawing/2014/main" id="{39332F01-A014-40FB-BF25-F23BF22B3995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AE5C255-C11A-4BF9-B585-438F6F94E105}"/>
              </a:ext>
            </a:extLst>
          </p:cNvPr>
          <p:cNvGrpSpPr/>
          <p:nvPr/>
        </p:nvGrpSpPr>
        <p:grpSpPr>
          <a:xfrm>
            <a:off x="7600950" y="1524000"/>
            <a:ext cx="1752600" cy="2160964"/>
            <a:chOff x="912812" y="1142997"/>
            <a:chExt cx="1752600" cy="2006603"/>
          </a:xfrm>
        </p:grpSpPr>
        <p:sp>
          <p:nvSpPr>
            <p:cNvPr id="84" name="Rounded Rectangle 127">
              <a:extLst>
                <a:ext uri="{FF2B5EF4-FFF2-40B4-BE49-F238E27FC236}">
                  <a16:creationId xmlns:a16="http://schemas.microsoft.com/office/drawing/2014/main" id="{4CFEF915-1E47-4571-AD36-0BE9602B0377}"/>
                </a:ext>
              </a:extLst>
            </p:cNvPr>
            <p:cNvSpPr/>
            <p:nvPr/>
          </p:nvSpPr>
          <p:spPr>
            <a:xfrm>
              <a:off x="1522412" y="1142997"/>
              <a:ext cx="533400" cy="228600"/>
            </a:xfrm>
            <a:prstGeom prst="roundRect">
              <a:avLst/>
            </a:prstGeom>
            <a:solidFill>
              <a:srgbClr val="DE85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7016D36-9F4C-46DC-9B70-457C751BA435}"/>
                </a:ext>
              </a:extLst>
            </p:cNvPr>
            <p:cNvGrpSpPr/>
            <p:nvPr/>
          </p:nvGrpSpPr>
          <p:grpSpPr>
            <a:xfrm>
              <a:off x="912812" y="1439329"/>
              <a:ext cx="1752600" cy="228600"/>
              <a:chOff x="912812" y="1143000"/>
              <a:chExt cx="1752600" cy="228600"/>
            </a:xfrm>
          </p:grpSpPr>
          <p:sp>
            <p:nvSpPr>
              <p:cNvPr id="106" name="Rounded Rectangle 123">
                <a:extLst>
                  <a:ext uri="{FF2B5EF4-FFF2-40B4-BE49-F238E27FC236}">
                    <a16:creationId xmlns:a16="http://schemas.microsoft.com/office/drawing/2014/main" id="{ACBFFD56-DF87-4A51-96EB-2C5A294CBB48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07" name="Rounded Rectangle 124">
                <a:extLst>
                  <a:ext uri="{FF2B5EF4-FFF2-40B4-BE49-F238E27FC236}">
                    <a16:creationId xmlns:a16="http://schemas.microsoft.com/office/drawing/2014/main" id="{BCAF03B7-CA3E-4110-866F-81B3F4DA0D7D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08" name="Rounded Rectangle 125">
                <a:extLst>
                  <a:ext uri="{FF2B5EF4-FFF2-40B4-BE49-F238E27FC236}">
                    <a16:creationId xmlns:a16="http://schemas.microsoft.com/office/drawing/2014/main" id="{7EF5969E-B1B7-4A37-9128-46A894DF31F8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82FD1E9-B0A0-41C3-86D8-04DAFFC2C156}"/>
                </a:ext>
              </a:extLst>
            </p:cNvPr>
            <p:cNvGrpSpPr/>
            <p:nvPr/>
          </p:nvGrpSpPr>
          <p:grpSpPr>
            <a:xfrm>
              <a:off x="912812" y="1735662"/>
              <a:ext cx="1752600" cy="228600"/>
              <a:chOff x="912812" y="1143000"/>
              <a:chExt cx="1752600" cy="228600"/>
            </a:xfrm>
          </p:grpSpPr>
          <p:sp>
            <p:nvSpPr>
              <p:cNvPr id="103" name="Rounded Rectangle 120">
                <a:extLst>
                  <a:ext uri="{FF2B5EF4-FFF2-40B4-BE49-F238E27FC236}">
                    <a16:creationId xmlns:a16="http://schemas.microsoft.com/office/drawing/2014/main" id="{916ABC19-5D64-4CD8-AE98-F1755D94788A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04" name="Rounded Rectangle 121">
                <a:extLst>
                  <a:ext uri="{FF2B5EF4-FFF2-40B4-BE49-F238E27FC236}">
                    <a16:creationId xmlns:a16="http://schemas.microsoft.com/office/drawing/2014/main" id="{83B46094-5BAA-4CD1-BF57-AFDBB7E2290A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05" name="Rounded Rectangle 122">
                <a:extLst>
                  <a:ext uri="{FF2B5EF4-FFF2-40B4-BE49-F238E27FC236}">
                    <a16:creationId xmlns:a16="http://schemas.microsoft.com/office/drawing/2014/main" id="{02E96BC3-4656-43EB-9917-C461B2ECA172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DD2A780-B522-4270-AEED-152F1C632C14}"/>
                </a:ext>
              </a:extLst>
            </p:cNvPr>
            <p:cNvGrpSpPr/>
            <p:nvPr/>
          </p:nvGrpSpPr>
          <p:grpSpPr>
            <a:xfrm>
              <a:off x="912812" y="2031995"/>
              <a:ext cx="1752600" cy="228600"/>
              <a:chOff x="912812" y="1143000"/>
              <a:chExt cx="1752600" cy="228600"/>
            </a:xfrm>
          </p:grpSpPr>
          <p:sp>
            <p:nvSpPr>
              <p:cNvPr id="100" name="Rounded Rectangle 117">
                <a:extLst>
                  <a:ext uri="{FF2B5EF4-FFF2-40B4-BE49-F238E27FC236}">
                    <a16:creationId xmlns:a16="http://schemas.microsoft.com/office/drawing/2014/main" id="{5EB63090-17EE-4E36-A1C3-F8D0E74A9D09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01" name="Rounded Rectangle 118">
                <a:extLst>
                  <a:ext uri="{FF2B5EF4-FFF2-40B4-BE49-F238E27FC236}">
                    <a16:creationId xmlns:a16="http://schemas.microsoft.com/office/drawing/2014/main" id="{046AF174-18AD-4039-82D9-C2CBC5882929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02" name="Rounded Rectangle 119">
                <a:extLst>
                  <a:ext uri="{FF2B5EF4-FFF2-40B4-BE49-F238E27FC236}">
                    <a16:creationId xmlns:a16="http://schemas.microsoft.com/office/drawing/2014/main" id="{93637F15-DC95-4BCA-8FFE-FD88276CBCFE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D188558-0D13-45F8-916B-F94B63C07FF3}"/>
                </a:ext>
              </a:extLst>
            </p:cNvPr>
            <p:cNvGrpSpPr/>
            <p:nvPr/>
          </p:nvGrpSpPr>
          <p:grpSpPr>
            <a:xfrm>
              <a:off x="912812" y="2328327"/>
              <a:ext cx="1752600" cy="228600"/>
              <a:chOff x="912812" y="1143000"/>
              <a:chExt cx="1752600" cy="228600"/>
            </a:xfrm>
          </p:grpSpPr>
          <p:sp>
            <p:nvSpPr>
              <p:cNvPr id="97" name="Rounded Rectangle 114">
                <a:extLst>
                  <a:ext uri="{FF2B5EF4-FFF2-40B4-BE49-F238E27FC236}">
                    <a16:creationId xmlns:a16="http://schemas.microsoft.com/office/drawing/2014/main" id="{5CF4AE6D-7710-4E23-B882-28E1D663E431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98" name="Rounded Rectangle 115">
                <a:extLst>
                  <a:ext uri="{FF2B5EF4-FFF2-40B4-BE49-F238E27FC236}">
                    <a16:creationId xmlns:a16="http://schemas.microsoft.com/office/drawing/2014/main" id="{A0E5CE67-8E5F-4EF1-8E3C-1747551D149F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99" name="Rounded Rectangle 116">
                <a:extLst>
                  <a:ext uri="{FF2B5EF4-FFF2-40B4-BE49-F238E27FC236}">
                    <a16:creationId xmlns:a16="http://schemas.microsoft.com/office/drawing/2014/main" id="{744FC795-13E6-4CC6-AA6C-9E0059C0AB88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BF52197-EC41-4581-A26E-22CCC7BC1136}"/>
                </a:ext>
              </a:extLst>
            </p:cNvPr>
            <p:cNvGrpSpPr/>
            <p:nvPr/>
          </p:nvGrpSpPr>
          <p:grpSpPr>
            <a:xfrm>
              <a:off x="912812" y="2624661"/>
              <a:ext cx="1752600" cy="228600"/>
              <a:chOff x="912812" y="1143000"/>
              <a:chExt cx="1752600" cy="228600"/>
            </a:xfrm>
          </p:grpSpPr>
          <p:sp>
            <p:nvSpPr>
              <p:cNvPr id="94" name="Rounded Rectangle 111">
                <a:extLst>
                  <a:ext uri="{FF2B5EF4-FFF2-40B4-BE49-F238E27FC236}">
                    <a16:creationId xmlns:a16="http://schemas.microsoft.com/office/drawing/2014/main" id="{1B912DDE-964B-49A2-851A-D9B095554904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95" name="Rounded Rectangle 112">
                <a:extLst>
                  <a:ext uri="{FF2B5EF4-FFF2-40B4-BE49-F238E27FC236}">
                    <a16:creationId xmlns:a16="http://schemas.microsoft.com/office/drawing/2014/main" id="{09FBCB66-133C-4A07-AF29-CF5450B9AFC5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96" name="Rounded Rectangle 113">
                <a:extLst>
                  <a:ext uri="{FF2B5EF4-FFF2-40B4-BE49-F238E27FC236}">
                    <a16:creationId xmlns:a16="http://schemas.microsoft.com/office/drawing/2014/main" id="{EC8C7EF7-ADB1-4E69-A24A-B8874B4800A3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EF5D3C6-6ADF-493B-B4C2-4C5544E067DC}"/>
                </a:ext>
              </a:extLst>
            </p:cNvPr>
            <p:cNvGrpSpPr/>
            <p:nvPr/>
          </p:nvGrpSpPr>
          <p:grpSpPr>
            <a:xfrm>
              <a:off x="912812" y="2921000"/>
              <a:ext cx="1752600" cy="228600"/>
              <a:chOff x="912812" y="1143000"/>
              <a:chExt cx="1752600" cy="228600"/>
            </a:xfrm>
          </p:grpSpPr>
          <p:sp>
            <p:nvSpPr>
              <p:cNvPr id="91" name="Rounded Rectangle 108">
                <a:extLst>
                  <a:ext uri="{FF2B5EF4-FFF2-40B4-BE49-F238E27FC236}">
                    <a16:creationId xmlns:a16="http://schemas.microsoft.com/office/drawing/2014/main" id="{387EE6B3-5640-46AD-9D91-F0803F6FBFCF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92" name="Rounded Rectangle 109">
                <a:extLst>
                  <a:ext uri="{FF2B5EF4-FFF2-40B4-BE49-F238E27FC236}">
                    <a16:creationId xmlns:a16="http://schemas.microsoft.com/office/drawing/2014/main" id="{0A8E7297-2531-4A49-A28E-99F200599FDC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+mj-lt"/>
                </a:endParaRPr>
              </a:p>
            </p:txBody>
          </p:sp>
          <p:sp>
            <p:nvSpPr>
              <p:cNvPr id="93" name="Rounded Rectangle 110">
                <a:extLst>
                  <a:ext uri="{FF2B5EF4-FFF2-40B4-BE49-F238E27FC236}">
                    <a16:creationId xmlns:a16="http://schemas.microsoft.com/office/drawing/2014/main" id="{CC517D2D-001A-415F-A0DF-852623C55059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1C9E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5D009AE-66F7-4FAA-8C1B-4233DC1EEB5A}"/>
              </a:ext>
            </a:extLst>
          </p:cNvPr>
          <p:cNvGrpSpPr/>
          <p:nvPr/>
        </p:nvGrpSpPr>
        <p:grpSpPr>
          <a:xfrm>
            <a:off x="9982200" y="1524000"/>
            <a:ext cx="1752600" cy="2160964"/>
            <a:chOff x="912812" y="1142997"/>
            <a:chExt cx="1752600" cy="2006603"/>
          </a:xfrm>
        </p:grpSpPr>
        <p:sp>
          <p:nvSpPr>
            <p:cNvPr id="110" name="Rounded Rectangle 158">
              <a:extLst>
                <a:ext uri="{FF2B5EF4-FFF2-40B4-BE49-F238E27FC236}">
                  <a16:creationId xmlns:a16="http://schemas.microsoft.com/office/drawing/2014/main" id="{05A65BE1-8AAC-48EA-A38E-FD045D74297F}"/>
                </a:ext>
              </a:extLst>
            </p:cNvPr>
            <p:cNvSpPr/>
            <p:nvPr/>
          </p:nvSpPr>
          <p:spPr>
            <a:xfrm>
              <a:off x="1522412" y="1142997"/>
              <a:ext cx="533400" cy="228600"/>
            </a:xfrm>
            <a:prstGeom prst="roundRect">
              <a:avLst/>
            </a:prstGeom>
            <a:solidFill>
              <a:srgbClr val="DE85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1097B93-A954-49F6-9501-D76A2F9066E2}"/>
                </a:ext>
              </a:extLst>
            </p:cNvPr>
            <p:cNvGrpSpPr/>
            <p:nvPr/>
          </p:nvGrpSpPr>
          <p:grpSpPr>
            <a:xfrm>
              <a:off x="912812" y="1439329"/>
              <a:ext cx="1752600" cy="228600"/>
              <a:chOff x="912812" y="1143000"/>
              <a:chExt cx="1752600" cy="228600"/>
            </a:xfrm>
          </p:grpSpPr>
          <p:sp>
            <p:nvSpPr>
              <p:cNvPr id="132" name="Rounded Rectangle 154">
                <a:extLst>
                  <a:ext uri="{FF2B5EF4-FFF2-40B4-BE49-F238E27FC236}">
                    <a16:creationId xmlns:a16="http://schemas.microsoft.com/office/drawing/2014/main" id="{506BA6B8-6D53-4425-9172-20B090E1A3D9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  <p:sp>
            <p:nvSpPr>
              <p:cNvPr id="133" name="Rounded Rectangle 155">
                <a:extLst>
                  <a:ext uri="{FF2B5EF4-FFF2-40B4-BE49-F238E27FC236}">
                    <a16:creationId xmlns:a16="http://schemas.microsoft.com/office/drawing/2014/main" id="{524F7B3F-9B08-404D-A831-22FA02BE2E24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34" name="Rounded Rectangle 156">
                <a:extLst>
                  <a:ext uri="{FF2B5EF4-FFF2-40B4-BE49-F238E27FC236}">
                    <a16:creationId xmlns:a16="http://schemas.microsoft.com/office/drawing/2014/main" id="{48FE4EF6-437B-4225-BE09-3FC9ABBE4350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rgbClr val="DE85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09B1ABD-F7B4-4BD5-82A2-2CB7EE09E902}"/>
                </a:ext>
              </a:extLst>
            </p:cNvPr>
            <p:cNvGrpSpPr/>
            <p:nvPr/>
          </p:nvGrpSpPr>
          <p:grpSpPr>
            <a:xfrm>
              <a:off x="912812" y="1735662"/>
              <a:ext cx="1752600" cy="228600"/>
              <a:chOff x="912812" y="1143000"/>
              <a:chExt cx="1752600" cy="228600"/>
            </a:xfrm>
          </p:grpSpPr>
          <p:sp>
            <p:nvSpPr>
              <p:cNvPr id="129" name="Rounded Rectangle 151">
                <a:extLst>
                  <a:ext uri="{FF2B5EF4-FFF2-40B4-BE49-F238E27FC236}">
                    <a16:creationId xmlns:a16="http://schemas.microsoft.com/office/drawing/2014/main" id="{9C320CB9-B3D7-4405-A7DD-9D2EE4963BB1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  <p:sp>
            <p:nvSpPr>
              <p:cNvPr id="130" name="Rounded Rectangle 152">
                <a:extLst>
                  <a:ext uri="{FF2B5EF4-FFF2-40B4-BE49-F238E27FC236}">
                    <a16:creationId xmlns:a16="http://schemas.microsoft.com/office/drawing/2014/main" id="{78862013-45B7-48C4-95DD-0B5D79D05113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  <p:sp>
            <p:nvSpPr>
              <p:cNvPr id="131" name="Rounded Rectangle 153">
                <a:extLst>
                  <a:ext uri="{FF2B5EF4-FFF2-40B4-BE49-F238E27FC236}">
                    <a16:creationId xmlns:a16="http://schemas.microsoft.com/office/drawing/2014/main" id="{FF8C92AE-DF84-483B-A456-00EA91D8FD70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FE0A429-7E3F-4548-9611-6885F60B0B32}"/>
                </a:ext>
              </a:extLst>
            </p:cNvPr>
            <p:cNvGrpSpPr/>
            <p:nvPr/>
          </p:nvGrpSpPr>
          <p:grpSpPr>
            <a:xfrm>
              <a:off x="912812" y="2031995"/>
              <a:ext cx="1752600" cy="228600"/>
              <a:chOff x="912812" y="1143000"/>
              <a:chExt cx="1752600" cy="228600"/>
            </a:xfrm>
          </p:grpSpPr>
          <p:sp>
            <p:nvSpPr>
              <p:cNvPr id="126" name="Rounded Rectangle 148">
                <a:extLst>
                  <a:ext uri="{FF2B5EF4-FFF2-40B4-BE49-F238E27FC236}">
                    <a16:creationId xmlns:a16="http://schemas.microsoft.com/office/drawing/2014/main" id="{9CDF6D82-9D0C-4390-90E1-E4192A6AFEA3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  <p:sp>
            <p:nvSpPr>
              <p:cNvPr id="127" name="Rounded Rectangle 149">
                <a:extLst>
                  <a:ext uri="{FF2B5EF4-FFF2-40B4-BE49-F238E27FC236}">
                    <a16:creationId xmlns:a16="http://schemas.microsoft.com/office/drawing/2014/main" id="{4935ADFA-7D33-42EA-BBB7-B90AE59007D6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  <p:sp>
            <p:nvSpPr>
              <p:cNvPr id="128" name="Rounded Rectangle 150">
                <a:extLst>
                  <a:ext uri="{FF2B5EF4-FFF2-40B4-BE49-F238E27FC236}">
                    <a16:creationId xmlns:a16="http://schemas.microsoft.com/office/drawing/2014/main" id="{F979F9D9-96F4-4EDA-9A24-6E651DD74DD5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C177486-91E1-4D93-87E6-EF9D16C6E8CF}"/>
                </a:ext>
              </a:extLst>
            </p:cNvPr>
            <p:cNvGrpSpPr/>
            <p:nvPr/>
          </p:nvGrpSpPr>
          <p:grpSpPr>
            <a:xfrm>
              <a:off x="912812" y="2328327"/>
              <a:ext cx="1752600" cy="228600"/>
              <a:chOff x="912812" y="1143000"/>
              <a:chExt cx="1752600" cy="228600"/>
            </a:xfrm>
          </p:grpSpPr>
          <p:sp>
            <p:nvSpPr>
              <p:cNvPr id="123" name="Rounded Rectangle 145">
                <a:extLst>
                  <a:ext uri="{FF2B5EF4-FFF2-40B4-BE49-F238E27FC236}">
                    <a16:creationId xmlns:a16="http://schemas.microsoft.com/office/drawing/2014/main" id="{5217E44E-43A1-43CC-98B6-9F2946F5B3B0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  <p:sp>
            <p:nvSpPr>
              <p:cNvPr id="124" name="Rounded Rectangle 146">
                <a:extLst>
                  <a:ext uri="{FF2B5EF4-FFF2-40B4-BE49-F238E27FC236}">
                    <a16:creationId xmlns:a16="http://schemas.microsoft.com/office/drawing/2014/main" id="{758349D4-FF27-46C8-806E-2B6BBB6D507E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  <p:sp>
            <p:nvSpPr>
              <p:cNvPr id="125" name="Rounded Rectangle 147">
                <a:extLst>
                  <a:ext uri="{FF2B5EF4-FFF2-40B4-BE49-F238E27FC236}">
                    <a16:creationId xmlns:a16="http://schemas.microsoft.com/office/drawing/2014/main" id="{50FF7109-E399-49E1-A68C-D5525B829465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EA3D016-70B3-4735-BC45-05697F296642}"/>
                </a:ext>
              </a:extLst>
            </p:cNvPr>
            <p:cNvGrpSpPr/>
            <p:nvPr/>
          </p:nvGrpSpPr>
          <p:grpSpPr>
            <a:xfrm>
              <a:off x="912812" y="2624661"/>
              <a:ext cx="1752600" cy="228600"/>
              <a:chOff x="912812" y="1143000"/>
              <a:chExt cx="1752600" cy="228600"/>
            </a:xfrm>
          </p:grpSpPr>
          <p:sp>
            <p:nvSpPr>
              <p:cNvPr id="120" name="Rounded Rectangle 142">
                <a:extLst>
                  <a:ext uri="{FF2B5EF4-FFF2-40B4-BE49-F238E27FC236}">
                    <a16:creationId xmlns:a16="http://schemas.microsoft.com/office/drawing/2014/main" id="{F8A66A48-074D-4014-8030-EED2F1ABFEC9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  <p:sp>
            <p:nvSpPr>
              <p:cNvPr id="121" name="Rounded Rectangle 143">
                <a:extLst>
                  <a:ext uri="{FF2B5EF4-FFF2-40B4-BE49-F238E27FC236}">
                    <a16:creationId xmlns:a16="http://schemas.microsoft.com/office/drawing/2014/main" id="{C05321E7-270B-41E6-9439-89066B9C1117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  <p:sp>
            <p:nvSpPr>
              <p:cNvPr id="122" name="Rounded Rectangle 144">
                <a:extLst>
                  <a:ext uri="{FF2B5EF4-FFF2-40B4-BE49-F238E27FC236}">
                    <a16:creationId xmlns:a16="http://schemas.microsoft.com/office/drawing/2014/main" id="{CC45710F-C83E-4C1A-9763-586DCAF4FE77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695B18A-22B9-4938-8A2B-E43A5474E057}"/>
                </a:ext>
              </a:extLst>
            </p:cNvPr>
            <p:cNvGrpSpPr/>
            <p:nvPr/>
          </p:nvGrpSpPr>
          <p:grpSpPr>
            <a:xfrm>
              <a:off x="912812" y="2921000"/>
              <a:ext cx="1752600" cy="228600"/>
              <a:chOff x="912812" y="1143000"/>
              <a:chExt cx="1752600" cy="228600"/>
            </a:xfrm>
          </p:grpSpPr>
          <p:sp>
            <p:nvSpPr>
              <p:cNvPr id="117" name="Rounded Rectangle 139">
                <a:extLst>
                  <a:ext uri="{FF2B5EF4-FFF2-40B4-BE49-F238E27FC236}">
                    <a16:creationId xmlns:a16="http://schemas.microsoft.com/office/drawing/2014/main" id="{C832DC5C-E992-45D9-A7B1-8E67229E2D07}"/>
                  </a:ext>
                </a:extLst>
              </p:cNvPr>
              <p:cNvSpPr/>
              <p:nvPr/>
            </p:nvSpPr>
            <p:spPr>
              <a:xfrm>
                <a:off x="912812" y="1143000"/>
                <a:ext cx="533400" cy="228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  <p:sp>
            <p:nvSpPr>
              <p:cNvPr id="118" name="Rounded Rectangle 140">
                <a:extLst>
                  <a:ext uri="{FF2B5EF4-FFF2-40B4-BE49-F238E27FC236}">
                    <a16:creationId xmlns:a16="http://schemas.microsoft.com/office/drawing/2014/main" id="{EDA85CE7-21D7-48A1-A7F9-491A20F2304F}"/>
                  </a:ext>
                </a:extLst>
              </p:cNvPr>
              <p:cNvSpPr/>
              <p:nvPr/>
            </p:nvSpPr>
            <p:spPr>
              <a:xfrm>
                <a:off x="1522412" y="1143000"/>
                <a:ext cx="533400" cy="2286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  <p:sp>
            <p:nvSpPr>
              <p:cNvPr id="119" name="Rounded Rectangle 141">
                <a:extLst>
                  <a:ext uri="{FF2B5EF4-FFF2-40B4-BE49-F238E27FC236}">
                    <a16:creationId xmlns:a16="http://schemas.microsoft.com/office/drawing/2014/main" id="{EF8D402E-DD0A-4477-8D4E-C424EB367AFA}"/>
                  </a:ext>
                </a:extLst>
              </p:cNvPr>
              <p:cNvSpPr/>
              <p:nvPr/>
            </p:nvSpPr>
            <p:spPr>
              <a:xfrm>
                <a:off x="2132012" y="1143000"/>
                <a:ext cx="533400" cy="2286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j-lt"/>
                </a:endParaRPr>
              </a:p>
            </p:txBody>
          </p:sp>
        </p:grpSp>
      </p:grpSp>
      <p:sp>
        <p:nvSpPr>
          <p:cNvPr id="136" name="Text Placeholder 162">
            <a:extLst>
              <a:ext uri="{FF2B5EF4-FFF2-40B4-BE49-F238E27FC236}">
                <a16:creationId xmlns:a16="http://schemas.microsoft.com/office/drawing/2014/main" id="{2CB86BDE-CC3D-4ABE-B34F-557F7E275B0F}"/>
              </a:ext>
            </a:extLst>
          </p:cNvPr>
          <p:cNvSpPr txBox="1">
            <a:spLocks/>
          </p:cNvSpPr>
          <p:nvPr/>
        </p:nvSpPr>
        <p:spPr>
          <a:xfrm>
            <a:off x="457200" y="4706815"/>
            <a:ext cx="1752600" cy="112553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Sector Policy </a:t>
            </a:r>
          </a:p>
          <a:p>
            <a:r>
              <a:rPr lang="en-US" dirty="0"/>
              <a:t>&amp; </a:t>
            </a:r>
          </a:p>
          <a:p>
            <a:r>
              <a:rPr lang="en-US" dirty="0"/>
              <a:t>Strategy</a:t>
            </a:r>
          </a:p>
        </p:txBody>
      </p:sp>
      <p:sp>
        <p:nvSpPr>
          <p:cNvPr id="137" name="Text Placeholder 162">
            <a:extLst>
              <a:ext uri="{FF2B5EF4-FFF2-40B4-BE49-F238E27FC236}">
                <a16:creationId xmlns:a16="http://schemas.microsoft.com/office/drawing/2014/main" id="{18A78619-9422-4553-8379-AB8FCC44E01A}"/>
              </a:ext>
            </a:extLst>
          </p:cNvPr>
          <p:cNvSpPr txBox="1">
            <a:spLocks/>
          </p:cNvSpPr>
          <p:nvPr/>
        </p:nvSpPr>
        <p:spPr>
          <a:xfrm>
            <a:off x="457200" y="3811306"/>
            <a:ext cx="1752600" cy="831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5 countries met the target</a:t>
            </a:r>
            <a:endParaRPr lang="en-US" dirty="0"/>
          </a:p>
        </p:txBody>
      </p:sp>
      <p:sp>
        <p:nvSpPr>
          <p:cNvPr id="138" name="Text Placeholder 162">
            <a:extLst>
              <a:ext uri="{FF2B5EF4-FFF2-40B4-BE49-F238E27FC236}">
                <a16:creationId xmlns:a16="http://schemas.microsoft.com/office/drawing/2014/main" id="{DEA79387-29BB-4D73-B0B1-1165B943CDB2}"/>
              </a:ext>
            </a:extLst>
          </p:cNvPr>
          <p:cNvSpPr txBox="1">
            <a:spLocks/>
          </p:cNvSpPr>
          <p:nvPr/>
        </p:nvSpPr>
        <p:spPr>
          <a:xfrm>
            <a:off x="2843348" y="4706815"/>
            <a:ext cx="1752600" cy="1125537"/>
          </a:xfrm>
          <a:prstGeom prst="rect">
            <a:avLst/>
          </a:prstGeom>
          <a:solidFill>
            <a:srgbClr val="44EEEE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Budget </a:t>
            </a:r>
          </a:p>
          <a:p>
            <a:r>
              <a:rPr lang="en-US" dirty="0"/>
              <a:t>&amp;</a:t>
            </a:r>
          </a:p>
          <a:p>
            <a:r>
              <a:rPr lang="en-US" dirty="0"/>
              <a:t>Expenditure</a:t>
            </a:r>
          </a:p>
        </p:txBody>
      </p:sp>
      <p:sp>
        <p:nvSpPr>
          <p:cNvPr id="139" name="Text Placeholder 162">
            <a:extLst>
              <a:ext uri="{FF2B5EF4-FFF2-40B4-BE49-F238E27FC236}">
                <a16:creationId xmlns:a16="http://schemas.microsoft.com/office/drawing/2014/main" id="{3051D9FB-79BA-40AC-84F9-7F0967F578F0}"/>
              </a:ext>
            </a:extLst>
          </p:cNvPr>
          <p:cNvSpPr txBox="1">
            <a:spLocks/>
          </p:cNvSpPr>
          <p:nvPr/>
        </p:nvSpPr>
        <p:spPr>
          <a:xfrm>
            <a:off x="2843348" y="3852798"/>
            <a:ext cx="1752600" cy="7895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 countries met the target </a:t>
            </a:r>
            <a:endParaRPr lang="en-US" dirty="0"/>
          </a:p>
        </p:txBody>
      </p:sp>
      <p:sp>
        <p:nvSpPr>
          <p:cNvPr id="140" name="Text Placeholder 162">
            <a:extLst>
              <a:ext uri="{FF2B5EF4-FFF2-40B4-BE49-F238E27FC236}">
                <a16:creationId xmlns:a16="http://schemas.microsoft.com/office/drawing/2014/main" id="{2F922A80-8109-4B86-8AAD-05457E2F76E9}"/>
              </a:ext>
            </a:extLst>
          </p:cNvPr>
          <p:cNvSpPr txBox="1">
            <a:spLocks/>
          </p:cNvSpPr>
          <p:nvPr/>
        </p:nvSpPr>
        <p:spPr>
          <a:xfrm>
            <a:off x="5212080" y="4706815"/>
            <a:ext cx="1752600" cy="1125537"/>
          </a:xfrm>
          <a:prstGeom prst="rect">
            <a:avLst/>
          </a:prstGeom>
          <a:solidFill>
            <a:srgbClr val="2CF4A8"/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Monitoring </a:t>
            </a:r>
          </a:p>
          <a:p>
            <a:r>
              <a:rPr lang="en-US" dirty="0"/>
              <a:t>&amp;</a:t>
            </a:r>
          </a:p>
          <a:p>
            <a:r>
              <a:rPr lang="en-US" dirty="0"/>
              <a:t> Evaluation </a:t>
            </a:r>
          </a:p>
        </p:txBody>
      </p:sp>
      <p:sp>
        <p:nvSpPr>
          <p:cNvPr id="141" name="Text Placeholder 162">
            <a:extLst>
              <a:ext uri="{FF2B5EF4-FFF2-40B4-BE49-F238E27FC236}">
                <a16:creationId xmlns:a16="http://schemas.microsoft.com/office/drawing/2014/main" id="{9BC9B144-918D-48AD-B33D-8F44B0EB0857}"/>
              </a:ext>
            </a:extLst>
          </p:cNvPr>
          <p:cNvSpPr txBox="1">
            <a:spLocks/>
          </p:cNvSpPr>
          <p:nvPr/>
        </p:nvSpPr>
        <p:spPr>
          <a:xfrm>
            <a:off x="5212080" y="3811306"/>
            <a:ext cx="1752600" cy="8310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 countries met the target </a:t>
            </a:r>
            <a:endParaRPr lang="en-US" dirty="0"/>
          </a:p>
        </p:txBody>
      </p:sp>
      <p:sp>
        <p:nvSpPr>
          <p:cNvPr id="142" name="Text Placeholder 162">
            <a:extLst>
              <a:ext uri="{FF2B5EF4-FFF2-40B4-BE49-F238E27FC236}">
                <a16:creationId xmlns:a16="http://schemas.microsoft.com/office/drawing/2014/main" id="{807327AB-BF54-447A-8F84-B231CF1855FB}"/>
              </a:ext>
            </a:extLst>
          </p:cNvPr>
          <p:cNvSpPr txBox="1">
            <a:spLocks/>
          </p:cNvSpPr>
          <p:nvPr/>
        </p:nvSpPr>
        <p:spPr>
          <a:xfrm>
            <a:off x="9984377" y="4706815"/>
            <a:ext cx="1752600" cy="1125537"/>
          </a:xfrm>
          <a:prstGeom prst="rect">
            <a:avLst/>
          </a:prstGeom>
          <a:solidFill>
            <a:srgbClr val="92D050"/>
          </a:solidFill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Capacity Development </a:t>
            </a:r>
            <a:endParaRPr lang="en-US" dirty="0"/>
          </a:p>
        </p:txBody>
      </p:sp>
      <p:sp>
        <p:nvSpPr>
          <p:cNvPr id="143" name="Text Placeholder 162">
            <a:extLst>
              <a:ext uri="{FF2B5EF4-FFF2-40B4-BE49-F238E27FC236}">
                <a16:creationId xmlns:a16="http://schemas.microsoft.com/office/drawing/2014/main" id="{C19D3755-26FE-4F04-9FA5-E45B3D6B597C}"/>
              </a:ext>
            </a:extLst>
          </p:cNvPr>
          <p:cNvSpPr txBox="1">
            <a:spLocks/>
          </p:cNvSpPr>
          <p:nvPr/>
        </p:nvSpPr>
        <p:spPr>
          <a:xfrm>
            <a:off x="9984377" y="3852798"/>
            <a:ext cx="1752600" cy="78954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 Country met the target </a:t>
            </a:r>
          </a:p>
          <a:p>
            <a:endParaRPr lang="en-US" dirty="0"/>
          </a:p>
        </p:txBody>
      </p:sp>
      <p:sp>
        <p:nvSpPr>
          <p:cNvPr id="144" name="Text Placeholder 162">
            <a:extLst>
              <a:ext uri="{FF2B5EF4-FFF2-40B4-BE49-F238E27FC236}">
                <a16:creationId xmlns:a16="http://schemas.microsoft.com/office/drawing/2014/main" id="{47D2E0BC-92BA-4353-8A90-5628CC013A02}"/>
              </a:ext>
            </a:extLst>
          </p:cNvPr>
          <p:cNvSpPr txBox="1">
            <a:spLocks/>
          </p:cNvSpPr>
          <p:nvPr/>
        </p:nvSpPr>
        <p:spPr>
          <a:xfrm>
            <a:off x="7606936" y="4706815"/>
            <a:ext cx="1752600" cy="1125537"/>
          </a:xfrm>
          <a:prstGeom prst="rect">
            <a:avLst/>
          </a:prstGeom>
          <a:solidFill>
            <a:srgbClr val="00B050"/>
          </a:solidFill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Implementation Arrangements </a:t>
            </a:r>
          </a:p>
        </p:txBody>
      </p:sp>
      <p:sp>
        <p:nvSpPr>
          <p:cNvPr id="145" name="Text Placeholder 162">
            <a:extLst>
              <a:ext uri="{FF2B5EF4-FFF2-40B4-BE49-F238E27FC236}">
                <a16:creationId xmlns:a16="http://schemas.microsoft.com/office/drawing/2014/main" id="{DD0EF501-B4BD-4D71-A784-E72A37D8F4FF}"/>
              </a:ext>
            </a:extLst>
          </p:cNvPr>
          <p:cNvSpPr txBox="1">
            <a:spLocks/>
          </p:cNvSpPr>
          <p:nvPr/>
        </p:nvSpPr>
        <p:spPr>
          <a:xfrm>
            <a:off x="7606936" y="3852798"/>
            <a:ext cx="1752600" cy="7895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 Country met the target </a:t>
            </a:r>
            <a:endParaRPr lang="en-US" dirty="0"/>
          </a:p>
        </p:txBody>
      </p:sp>
      <p:graphicFrame>
        <p:nvGraphicFramePr>
          <p:cNvPr id="147" name="Table 146">
            <a:extLst>
              <a:ext uri="{FF2B5EF4-FFF2-40B4-BE49-F238E27FC236}">
                <a16:creationId xmlns:a16="http://schemas.microsoft.com/office/drawing/2014/main" id="{D8397AF2-5478-49E8-90A4-FB11A349A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32516"/>
              </p:ext>
            </p:extLst>
          </p:nvPr>
        </p:nvGraphicFramePr>
        <p:xfrm>
          <a:off x="1960880" y="6487158"/>
          <a:ext cx="9032240" cy="370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060">
                  <a:extLst>
                    <a:ext uri="{9D8B030D-6E8A-4147-A177-3AD203B41FA5}">
                      <a16:colId xmlns:a16="http://schemas.microsoft.com/office/drawing/2014/main" val="2333532204"/>
                    </a:ext>
                  </a:extLst>
                </a:gridCol>
                <a:gridCol w="2258060">
                  <a:extLst>
                    <a:ext uri="{9D8B030D-6E8A-4147-A177-3AD203B41FA5}">
                      <a16:colId xmlns:a16="http://schemas.microsoft.com/office/drawing/2014/main" val="915063636"/>
                    </a:ext>
                  </a:extLst>
                </a:gridCol>
                <a:gridCol w="2258060">
                  <a:extLst>
                    <a:ext uri="{9D8B030D-6E8A-4147-A177-3AD203B41FA5}">
                      <a16:colId xmlns:a16="http://schemas.microsoft.com/office/drawing/2014/main" val="1976808526"/>
                    </a:ext>
                  </a:extLst>
                </a:gridCol>
                <a:gridCol w="2258060">
                  <a:extLst>
                    <a:ext uri="{9D8B030D-6E8A-4147-A177-3AD203B41FA5}">
                      <a16:colId xmlns:a16="http://schemas.microsoft.com/office/drawing/2014/main" val="1036010414"/>
                    </a:ext>
                  </a:extLst>
                </a:gridCol>
              </a:tblGrid>
              <a:tr h="370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4= Complete</a:t>
                      </a:r>
                      <a:endParaRPr lang="en-US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3= Good Progress/On-track,</a:t>
                      </a:r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2= Constrained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1=</a:t>
                      </a:r>
                      <a:r>
                        <a:rPr lang="en-US" sz="1400" baseline="0" dirty="0"/>
                        <a:t> No Progress 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8199"/>
                  </a:ext>
                </a:extLst>
              </a:tr>
            </a:tbl>
          </a:graphicData>
        </a:graphic>
      </p:graphicFrame>
      <p:pic>
        <p:nvPicPr>
          <p:cNvPr id="148" name="Content Placeholder 21">
            <a:extLst>
              <a:ext uri="{FF2B5EF4-FFF2-40B4-BE49-F238E27FC236}">
                <a16:creationId xmlns:a16="http://schemas.microsoft.com/office/drawing/2014/main" id="{51491460-E960-478F-8B1C-3848003ED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6540"/>
            <a:ext cx="1578948" cy="1439175"/>
          </a:xfrm>
          <a:prstGeom prst="rect">
            <a:avLst/>
          </a:prstGeom>
        </p:spPr>
      </p:pic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027ECC46-735B-4EF4-A2F8-4EE8CC31EFF5}"/>
              </a:ext>
            </a:extLst>
          </p:cNvPr>
          <p:cNvSpPr/>
          <p:nvPr/>
        </p:nvSpPr>
        <p:spPr>
          <a:xfrm>
            <a:off x="20503" y="814855"/>
            <a:ext cx="10571297" cy="2718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57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6DE9F1A93BB945972DB0D735708B5E" ma:contentTypeVersion="11" ma:contentTypeDescription="Create a new document." ma:contentTypeScope="" ma:versionID="87f869d1e0958395081fd59115fe04fd">
  <xsd:schema xmlns:xsd="http://www.w3.org/2001/XMLSchema" xmlns:xs="http://www.w3.org/2001/XMLSchema" xmlns:p="http://schemas.microsoft.com/office/2006/metadata/properties" xmlns:ns3="a06371d7-06ba-4554-b33b-f4ac6e1105d6" xmlns:ns4="f5a0845b-0562-4aab-aa6c-afa23e6e69f2" targetNamespace="http://schemas.microsoft.com/office/2006/metadata/properties" ma:root="true" ma:fieldsID="887a872c43a0012e2cbb91d0b55be22a" ns3:_="" ns4:_="">
    <xsd:import namespace="a06371d7-06ba-4554-b33b-f4ac6e1105d6"/>
    <xsd:import namespace="f5a0845b-0562-4aab-aa6c-afa23e6e69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371d7-06ba-4554-b33b-f4ac6e1105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0845b-0562-4aab-aa6c-afa23e6e69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C38C61-8920-424F-8BD4-BDC851B0A8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609A61-6FCE-4C5F-9E53-398A1FE5C80B}">
  <ds:schemaRefs>
    <ds:schemaRef ds:uri="http://purl.org/dc/terms/"/>
    <ds:schemaRef ds:uri="http://schemas.microsoft.com/office/2006/documentManagement/types"/>
    <ds:schemaRef ds:uri="f5a0845b-0562-4aab-aa6c-afa23e6e69f2"/>
    <ds:schemaRef ds:uri="http://schemas.openxmlformats.org/package/2006/metadata/core-properties"/>
    <ds:schemaRef ds:uri="a06371d7-06ba-4554-b33b-f4ac6e1105d6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EF7BB97-A193-4A2C-8A1A-82F3ABCAA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6371d7-06ba-4554-b33b-f4ac6e1105d6"/>
    <ds:schemaRef ds:uri="f5a0845b-0562-4aab-aa6c-afa23e6e69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2030</Words>
  <Application>Microsoft Office PowerPoint</Application>
  <PresentationFormat>Widescreen</PresentationFormat>
  <Paragraphs>1092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Berlin Sans FB Demi</vt:lpstr>
      <vt:lpstr>Calibri</vt:lpstr>
      <vt:lpstr>Calibri Light</vt:lpstr>
      <vt:lpstr>Cambria</vt:lpstr>
      <vt:lpstr>Times</vt:lpstr>
      <vt:lpstr>Times New Roman</vt:lpstr>
      <vt:lpstr>Office Theme</vt:lpstr>
      <vt:lpstr>Worksheet</vt:lpstr>
      <vt:lpstr>Regional Overview:  Country Action plans and Progress on WinS Enabling Environment</vt:lpstr>
      <vt:lpstr>Session Objective</vt:lpstr>
      <vt:lpstr>Evolution of ILE on WinS </vt:lpstr>
      <vt:lpstr>What did we commit in 2017 ILE? </vt:lpstr>
      <vt:lpstr>How did we progress? </vt:lpstr>
      <vt:lpstr>PowerPoint Presentation</vt:lpstr>
      <vt:lpstr>WinS Enabling Environment Building Blocks</vt:lpstr>
      <vt:lpstr>PowerPoint Presentation</vt:lpstr>
      <vt:lpstr>Regional Progress Overview on WinS EE BB</vt:lpstr>
      <vt:lpstr>Regional Progress Scorecard on WinS EE</vt:lpstr>
      <vt:lpstr>Notable Country Innovations: </vt:lpstr>
      <vt:lpstr>Way Forward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Overview:  Country Action plans and Progress on WinS Enabling Environment</dc:title>
  <dc:creator>Anu Paudyal Gautam</dc:creator>
  <cp:lastModifiedBy>Evariste Kouassi Komlan</cp:lastModifiedBy>
  <cp:revision>11</cp:revision>
  <dcterms:created xsi:type="dcterms:W3CDTF">2019-11-08T05:38:52Z</dcterms:created>
  <dcterms:modified xsi:type="dcterms:W3CDTF">2019-11-10T13:50:26Z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0x010100A46DE9F1A93BB945972DB0D735708B5E</vt:lpwstr>
  </property>
</Properties>
</file>